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79" r:id="rId2"/>
    <p:sldId id="505" r:id="rId3"/>
    <p:sldId id="312" r:id="rId4"/>
    <p:sldId id="313" r:id="rId5"/>
    <p:sldId id="507" r:id="rId6"/>
    <p:sldId id="316" r:id="rId7"/>
    <p:sldId id="526" r:id="rId8"/>
    <p:sldId id="280" r:id="rId9"/>
    <p:sldId id="317" r:id="rId10"/>
    <p:sldId id="318" r:id="rId11"/>
    <p:sldId id="527" r:id="rId12"/>
    <p:sldId id="314" r:id="rId13"/>
    <p:sldId id="293" r:id="rId14"/>
    <p:sldId id="319" r:id="rId15"/>
    <p:sldId id="528" r:id="rId16"/>
    <p:sldId id="320" r:id="rId17"/>
    <p:sldId id="294" r:id="rId18"/>
    <p:sldId id="315" r:id="rId19"/>
    <p:sldId id="506" r:id="rId20"/>
    <p:sldId id="529" r:id="rId21"/>
    <p:sldId id="508" r:id="rId22"/>
    <p:sldId id="509" r:id="rId23"/>
    <p:sldId id="510" r:id="rId24"/>
    <p:sldId id="275" r:id="rId25"/>
    <p:sldId id="286" r:id="rId26"/>
    <p:sldId id="511" r:id="rId27"/>
    <p:sldId id="512" r:id="rId28"/>
    <p:sldId id="513" r:id="rId29"/>
    <p:sldId id="514" r:id="rId30"/>
    <p:sldId id="530" r:id="rId31"/>
    <p:sldId id="515" r:id="rId32"/>
    <p:sldId id="516" r:id="rId33"/>
    <p:sldId id="517" r:id="rId34"/>
    <p:sldId id="518" r:id="rId35"/>
    <p:sldId id="348" r:id="rId36"/>
    <p:sldId id="519" r:id="rId37"/>
    <p:sldId id="520" r:id="rId38"/>
    <p:sldId id="521" r:id="rId39"/>
    <p:sldId id="531" r:id="rId40"/>
    <p:sldId id="523" r:id="rId41"/>
    <p:sldId id="522" r:id="rId42"/>
    <p:sldId id="330" r:id="rId43"/>
    <p:sldId id="261" r:id="rId44"/>
    <p:sldId id="272" r:id="rId45"/>
    <p:sldId id="525" r:id="rId46"/>
    <p:sldId id="524" r:id="rId47"/>
    <p:sldId id="53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4"/>
    <p:restoredTop sz="86418"/>
  </p:normalViewPr>
  <p:slideViewPr>
    <p:cSldViewPr snapToGrid="0" snapToObjects="1">
      <p:cViewPr varScale="1">
        <p:scale>
          <a:sx n="112" d="100"/>
          <a:sy n="112" d="100"/>
        </p:scale>
        <p:origin x="104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C0764-504D-A149-AE76-EBD7727499AE}" type="datetimeFigureOut">
              <a:rPr lang="en-US" smtClean="0"/>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76A47-A1D1-2C4E-9D57-556BFA93E8DE}" type="slidenum">
              <a:rPr lang="en-US" smtClean="0"/>
              <a:t>‹#›</a:t>
            </a:fld>
            <a:endParaRPr lang="en-US"/>
          </a:p>
        </p:txBody>
      </p:sp>
    </p:spTree>
    <p:extLst>
      <p:ext uri="{BB962C8B-B14F-4D97-AF65-F5344CB8AC3E}">
        <p14:creationId xmlns:p14="http://schemas.microsoft.com/office/powerpoint/2010/main" val="400847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E4BFC-364A-914F-8201-2FC48B97825C}" type="slidenum">
              <a:rPr lang="en-US" smtClean="0"/>
              <a:t>2</a:t>
            </a:fld>
            <a:endParaRPr lang="en-US"/>
          </a:p>
        </p:txBody>
      </p:sp>
    </p:spTree>
    <p:extLst>
      <p:ext uri="{BB962C8B-B14F-4D97-AF65-F5344CB8AC3E}">
        <p14:creationId xmlns:p14="http://schemas.microsoft.com/office/powerpoint/2010/main" val="166406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E4BFC-364A-914F-8201-2FC48B97825C}" type="slidenum">
              <a:rPr lang="en-US" smtClean="0"/>
              <a:t>11</a:t>
            </a:fld>
            <a:endParaRPr lang="en-US"/>
          </a:p>
        </p:txBody>
      </p:sp>
    </p:spTree>
    <p:extLst>
      <p:ext uri="{BB962C8B-B14F-4D97-AF65-F5344CB8AC3E}">
        <p14:creationId xmlns:p14="http://schemas.microsoft.com/office/powerpoint/2010/main" val="166972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1 | </a:t>
            </a:r>
            <a:r>
              <a:rPr lang="en-US" sz="1200" b="1" i="0" u="none" strike="noStrike" kern="1200" baseline="0" dirty="0">
                <a:solidFill>
                  <a:schemeClr val="tx1"/>
                </a:solidFill>
                <a:latin typeface="+mn-lt"/>
                <a:ea typeface="+mn-ea"/>
                <a:cs typeface="+mn-cs"/>
              </a:rPr>
              <a:t>The mechanical network. a </a:t>
            </a:r>
            <a:r>
              <a:rPr lang="en-US" sz="1200" b="0" i="0" u="none" strike="noStrike" kern="1200" baseline="0" dirty="0">
                <a:solidFill>
                  <a:schemeClr val="tx1"/>
                </a:solidFill>
                <a:latin typeface="+mn-lt"/>
                <a:ea typeface="+mn-ea"/>
                <a:cs typeface="+mn-cs"/>
              </a:rPr>
              <a:t>| Tissues are mechanically integrated structures, the physical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of which is defined by interconnected networks of cell–cell junctions, cell–matrix adhesions, intracellular filament networks (of actin, microtubules and intermediate filaments) and the extracellular matrix (ECM). Embedded throughout the network are </a:t>
            </a:r>
            <a:r>
              <a:rPr lang="en-US" sz="1200" b="0" i="0" u="none" strike="noStrike" kern="1200" baseline="0" dirty="0" err="1">
                <a:solidFill>
                  <a:schemeClr val="tx1"/>
                </a:solidFill>
                <a:latin typeface="+mn-lt"/>
                <a:ea typeface="+mn-ea"/>
                <a:cs typeface="+mn-cs"/>
              </a:rPr>
              <a:t>mechanotransducing</a:t>
            </a:r>
            <a:r>
              <a:rPr lang="en-US" sz="1200" b="0" i="0" u="none" strike="noStrike" kern="1200" baseline="0" dirty="0">
                <a:solidFill>
                  <a:schemeClr val="tx1"/>
                </a:solidFill>
                <a:latin typeface="+mn-lt"/>
                <a:ea typeface="+mn-ea"/>
                <a:cs typeface="+mn-cs"/>
              </a:rPr>
              <a:t> machines that convert mechanical stimuli into biochemical signals. This process, termed </a:t>
            </a:r>
            <a:r>
              <a:rPr lang="en-US" sz="1200" b="0" i="0" u="none" strike="noStrike" kern="1200" baseline="0" dirty="0" err="1">
                <a:solidFill>
                  <a:schemeClr val="tx1"/>
                </a:solidFill>
                <a:latin typeface="+mn-lt"/>
                <a:ea typeface="+mn-ea"/>
                <a:cs typeface="+mn-cs"/>
              </a:rPr>
              <a:t>mechanotransduction</a:t>
            </a:r>
            <a:r>
              <a:rPr lang="en-US" sz="1200" b="0" i="0" u="none" strike="noStrike" kern="1200" baseline="0" dirty="0">
                <a:solidFill>
                  <a:schemeClr val="tx1"/>
                </a:solidFill>
                <a:latin typeface="+mn-lt"/>
                <a:ea typeface="+mn-ea"/>
                <a:cs typeface="+mn-cs"/>
              </a:rPr>
              <a:t>, enables cells and tissues to sense and respond to their physical surroundings. The ECM controls network connectivity and tension on the network, thereby regulating sites of </a:t>
            </a:r>
            <a:r>
              <a:rPr lang="en-US" sz="1200" b="0" i="0" u="none" strike="noStrike" kern="1200" baseline="0" dirty="0" err="1">
                <a:solidFill>
                  <a:schemeClr val="tx1"/>
                </a:solidFill>
                <a:latin typeface="+mn-lt"/>
                <a:ea typeface="+mn-ea"/>
                <a:cs typeface="+mn-cs"/>
              </a:rPr>
              <a:t>mechanotransduction</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 Cell–matrix adhesion complexes containing </a:t>
            </a:r>
            <a:r>
              <a:rPr lang="en-US" sz="1200" b="0" i="0" u="none" strike="noStrike" kern="1200" baseline="0" dirty="0" err="1">
                <a:solidFill>
                  <a:schemeClr val="tx1"/>
                </a:solidFill>
                <a:latin typeface="+mn-lt"/>
                <a:ea typeface="+mn-ea"/>
                <a:cs typeface="+mn-cs"/>
              </a:rPr>
              <a:t>integrins</a:t>
            </a:r>
            <a:r>
              <a:rPr lang="en-US" sz="1200" b="0" i="0" u="none" strike="noStrike" kern="1200" baseline="0" dirty="0">
                <a:solidFill>
                  <a:schemeClr val="tx1"/>
                </a:solidFill>
                <a:latin typeface="+mn-lt"/>
                <a:ea typeface="+mn-ea"/>
                <a:cs typeface="+mn-cs"/>
              </a:rPr>
              <a:t> can also directly sense the physical properties of the ECM. These complexes contain specialized protein sensors, including </a:t>
            </a:r>
            <a:r>
              <a:rPr lang="en-US" sz="1200" b="0" i="0" u="none" strike="noStrike" kern="1200" baseline="0" dirty="0" err="1">
                <a:solidFill>
                  <a:srgbClr val="FFFF00"/>
                </a:solidFill>
                <a:latin typeface="+mn-lt"/>
                <a:ea typeface="+mn-ea"/>
                <a:cs typeface="+mn-cs"/>
              </a:rPr>
              <a:t>talin</a:t>
            </a:r>
            <a:r>
              <a:rPr lang="en-US" sz="1200" b="0" i="0" u="none" strike="noStrike" kern="1200" baseline="0" dirty="0">
                <a:solidFill>
                  <a:schemeClr val="tx1"/>
                </a:solidFill>
                <a:latin typeface="+mn-lt"/>
                <a:ea typeface="+mn-ea"/>
                <a:cs typeface="+mn-cs"/>
              </a:rPr>
              <a:t>, </a:t>
            </a:r>
            <a:r>
              <a:rPr lang="en-US" sz="1200" b="0" i="0" u="none" strike="noStrike" kern="1200" baseline="0" dirty="0">
                <a:solidFill>
                  <a:srgbClr val="FFFF00"/>
                </a:solidFill>
                <a:latin typeface="+mn-lt"/>
                <a:ea typeface="+mn-ea"/>
                <a:cs typeface="+mn-cs"/>
              </a:rPr>
              <a:t>p130Cas</a:t>
            </a:r>
            <a:r>
              <a:rPr lang="en-US" sz="1200" b="0" i="0" u="none" strike="noStrike" kern="1200" baseline="0" dirty="0">
                <a:solidFill>
                  <a:schemeClr val="tx1"/>
                </a:solidFill>
                <a:latin typeface="+mn-lt"/>
                <a:ea typeface="+mn-ea"/>
                <a:cs typeface="+mn-cs"/>
              </a:rPr>
              <a:t> (</a:t>
            </a:r>
            <a:r>
              <a:rPr lang="en-US" sz="1200" b="0" i="0" u="none" strike="noStrike" kern="1200" baseline="0" dirty="0">
                <a:solidFill>
                  <a:srgbClr val="FFFF00"/>
                </a:solidFill>
                <a:latin typeface="+mn-lt"/>
                <a:ea typeface="+mn-ea"/>
                <a:cs typeface="+mn-cs"/>
              </a:rPr>
              <a:t>also</a:t>
            </a:r>
            <a:r>
              <a:rPr lang="en-US" sz="1200" b="0" i="0" u="none" strike="noStrike" kern="1200" baseline="0" dirty="0">
                <a:solidFill>
                  <a:schemeClr val="tx1"/>
                </a:solidFill>
                <a:latin typeface="+mn-lt"/>
                <a:ea typeface="+mn-ea"/>
                <a:cs typeface="+mn-cs"/>
              </a:rPr>
              <a:t> known as BCAR1), and </a:t>
            </a:r>
            <a:r>
              <a:rPr lang="en-US" sz="1200" b="0" i="0" u="none" strike="noStrike" kern="1200" baseline="0" dirty="0" err="1">
                <a:solidFill>
                  <a:schemeClr val="tx1"/>
                </a:solidFill>
                <a:latin typeface="+mn-lt"/>
                <a:ea typeface="+mn-ea"/>
                <a:cs typeface="+mn-cs"/>
              </a:rPr>
              <a:t>integrins</a:t>
            </a:r>
            <a:r>
              <a:rPr lang="en-US" sz="1200" b="0" i="0" u="none" strike="noStrike" kern="1200" baseline="0" dirty="0">
                <a:solidFill>
                  <a:schemeClr val="tx1"/>
                </a:solidFill>
                <a:latin typeface="+mn-lt"/>
                <a:ea typeface="+mn-ea"/>
                <a:cs typeface="+mn-cs"/>
              </a:rPr>
              <a:t> themselves, that undergo force-dependent conformational changes to elicit downstream </a:t>
            </a:r>
            <a:r>
              <a:rPr lang="en-US" sz="1200" b="0" i="0" u="none" strike="noStrike" kern="1200" baseline="0" dirty="0" err="1">
                <a:solidFill>
                  <a:schemeClr val="tx1"/>
                </a:solidFill>
                <a:latin typeface="+mn-lt"/>
                <a:ea typeface="+mn-ea"/>
                <a:cs typeface="+mn-cs"/>
              </a:rPr>
              <a:t>signalling</a:t>
            </a:r>
            <a:r>
              <a:rPr lang="en-US" sz="1200" b="0" i="0" u="none" strike="noStrike" kern="1200" baseline="0" dirty="0">
                <a:solidFill>
                  <a:schemeClr val="tx1"/>
                </a:solidFill>
                <a:latin typeface="+mn-lt"/>
                <a:ea typeface="+mn-ea"/>
                <a:cs typeface="+mn-cs"/>
              </a:rPr>
              <a:t> responses. The physical properties of the ECM are determined by its composition, the organization of its components, and their degree of </a:t>
            </a:r>
            <a:r>
              <a:rPr lang="en-US" sz="1200" b="0" i="0" u="none" strike="noStrike" kern="1200" baseline="0" dirty="0" err="1">
                <a:solidFill>
                  <a:schemeClr val="tx1"/>
                </a:solidFill>
                <a:latin typeface="+mn-lt"/>
                <a:ea typeface="+mn-ea"/>
                <a:cs typeface="+mn-cs"/>
              </a:rPr>
              <a:t>intramolecular</a:t>
            </a:r>
            <a:r>
              <a:rPr lang="en-US" sz="1200" b="0" i="0" u="none" strike="noStrike" kern="1200" baseline="0" dirty="0">
                <a:solidFill>
                  <a:schemeClr val="tx1"/>
                </a:solidFill>
                <a:latin typeface="+mn-lt"/>
                <a:ea typeface="+mn-ea"/>
                <a:cs typeface="+mn-cs"/>
              </a:rPr>
              <a:t> and intermolecular crosslinking. Interactions between the cell and ECM are dynamic, interwoven and reciprocal. </a:t>
            </a:r>
            <a:r>
              <a:rPr lang="en-US" sz="1200" b="0" i="0" u="none" strike="noStrike" kern="1200" baseline="0" dirty="0" err="1">
                <a:solidFill>
                  <a:schemeClr val="tx1"/>
                </a:solidFill>
                <a:latin typeface="+mn-lt"/>
                <a:ea typeface="+mn-ea"/>
                <a:cs typeface="+mn-cs"/>
              </a:rPr>
              <a:t>Transcellular</a:t>
            </a:r>
            <a:r>
              <a:rPr lang="en-US" sz="1200" b="0" i="0" u="none" strike="noStrike" kern="1200" baseline="0" dirty="0">
                <a:solidFill>
                  <a:schemeClr val="tx1"/>
                </a:solidFill>
                <a:latin typeface="+mn-lt"/>
                <a:ea typeface="+mn-ea"/>
                <a:cs typeface="+mn-cs"/>
              </a:rPr>
              <a:t> tension transmitted across </a:t>
            </a:r>
            <a:r>
              <a:rPr lang="en-US" sz="1200" b="0" i="0" u="none" strike="noStrike" kern="1200" baseline="0" dirty="0" err="1">
                <a:solidFill>
                  <a:schemeClr val="tx1"/>
                </a:solidFill>
                <a:latin typeface="+mn-lt"/>
                <a:ea typeface="+mn-ea"/>
                <a:cs typeface="+mn-cs"/>
              </a:rPr>
              <a:t>adherens</a:t>
            </a:r>
            <a:r>
              <a:rPr lang="en-US" sz="1200" b="0" i="0" u="none" strike="noStrike" kern="1200" baseline="0" dirty="0">
                <a:solidFill>
                  <a:schemeClr val="tx1"/>
                </a:solidFill>
                <a:latin typeface="+mn-lt"/>
                <a:ea typeface="+mn-ea"/>
                <a:cs typeface="+mn-cs"/>
              </a:rPr>
              <a:t> junctions affects ECM </a:t>
            </a:r>
            <a:r>
              <a:rPr lang="en-US" sz="1200" b="0" i="0" u="none" strike="noStrike" kern="1200" baseline="0" dirty="0" err="1">
                <a:solidFill>
                  <a:schemeClr val="tx1"/>
                </a:solidFill>
                <a:latin typeface="+mn-lt"/>
                <a:ea typeface="+mn-ea"/>
                <a:cs typeface="+mn-cs"/>
              </a:rPr>
              <a:t>remodelling</a:t>
            </a:r>
            <a:r>
              <a:rPr lang="en-US" sz="1200" b="0" i="0" u="none" strike="noStrike" kern="1200" baseline="0" dirty="0">
                <a:solidFill>
                  <a:schemeClr val="tx1"/>
                </a:solidFill>
                <a:latin typeface="+mn-lt"/>
                <a:ea typeface="+mn-ea"/>
                <a:cs typeface="+mn-cs"/>
              </a:rPr>
              <a:t>, which in turn regulates cell–matrix and cell–cell adhesions. Increased ECM stiffness owing to </a:t>
            </a:r>
            <a:r>
              <a:rPr lang="en-US" sz="1200" b="0" i="0" u="none" strike="noStrike" kern="1200" baseline="0" dirty="0" err="1">
                <a:solidFill>
                  <a:schemeClr val="tx1"/>
                </a:solidFill>
                <a:latin typeface="+mn-lt"/>
                <a:ea typeface="+mn-ea"/>
                <a:cs typeface="+mn-cs"/>
              </a:rPr>
              <a:t>remodelling</a:t>
            </a:r>
            <a:r>
              <a:rPr lang="en-US" sz="1200" b="0" i="0" u="none" strike="noStrike" kern="1200" baseline="0" dirty="0">
                <a:solidFill>
                  <a:schemeClr val="tx1"/>
                </a:solidFill>
                <a:latin typeface="+mn-lt"/>
                <a:ea typeface="+mn-ea"/>
                <a:cs typeface="+mn-cs"/>
              </a:rPr>
              <a:t> can result in changes in cell and nuclear shape, chromatin organization, assembly of cell–matrix adhesions (called focal adhesions), formation of actin stress </a:t>
            </a:r>
            <a:r>
              <a:rPr lang="en-US" sz="1200" b="0" i="0" u="none" strike="noStrike" kern="1200" baseline="0" dirty="0" err="1">
                <a:solidFill>
                  <a:schemeClr val="tx1"/>
                </a:solidFill>
                <a:latin typeface="+mn-lt"/>
                <a:ea typeface="+mn-ea"/>
                <a:cs typeface="+mn-cs"/>
              </a:rPr>
              <a:t>fibres</a:t>
            </a:r>
            <a:r>
              <a:rPr lang="en-US" sz="1200" b="0" i="0" u="none" strike="noStrike" kern="1200" baseline="0" dirty="0">
                <a:solidFill>
                  <a:schemeClr val="tx1"/>
                </a:solidFill>
                <a:latin typeface="+mn-lt"/>
                <a:ea typeface="+mn-ea"/>
                <a:cs typeface="+mn-cs"/>
              </a:rPr>
              <a:t>, destabilization of cell–cell adhesions, and changes in microtubule dynamics. FAK, focal adhesion kinase. </a:t>
            </a:r>
            <a:endParaRPr lang="en-US" dirty="0"/>
          </a:p>
        </p:txBody>
      </p:sp>
      <p:sp>
        <p:nvSpPr>
          <p:cNvPr id="4" name="Slide Number Placeholder 3"/>
          <p:cNvSpPr>
            <a:spLocks noGrp="1"/>
          </p:cNvSpPr>
          <p:nvPr>
            <p:ph type="sldNum" sz="quarter" idx="10"/>
          </p:nvPr>
        </p:nvSpPr>
        <p:spPr/>
        <p:txBody>
          <a:bodyPr/>
          <a:lstStyle/>
          <a:p>
            <a:fld id="{28717801-7136-2341-8EE9-AB6841064AC8}" type="slidenum">
              <a:rPr lang="en-US" smtClean="0"/>
              <a:t>12</a:t>
            </a:fld>
            <a:endParaRPr lang="en-US"/>
          </a:p>
        </p:txBody>
      </p:sp>
    </p:spTree>
    <p:extLst>
      <p:ext uri="{BB962C8B-B14F-4D97-AF65-F5344CB8AC3E}">
        <p14:creationId xmlns:p14="http://schemas.microsoft.com/office/powerpoint/2010/main" val="145700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a:t>
            </a:r>
            <a:r>
              <a:rPr lang="en-US" baseline="0" dirty="0"/>
              <a:t> the protein domains of E-cadherin with the classical 5 extracellular domains.  You should note the calcium binding site in the EC2 domain, calcium is necessary for </a:t>
            </a:r>
            <a:r>
              <a:rPr lang="en-US" baseline="0" dirty="0" err="1"/>
              <a:t>cadheriin</a:t>
            </a:r>
            <a:r>
              <a:rPr lang="en-US" baseline="0" dirty="0"/>
              <a:t>-cadherin binding and clustering and the presence or absence of calcium can be used as a tool in studying cadherin biology and AJ biology.  In addition to the calcium binding site in EC2 the EC1 domain contains the adhesive recognition site this is the site provides the specific binding to E-cad, E-cad binding.  So in developing tissues cells express specific types of </a:t>
            </a:r>
            <a:r>
              <a:rPr lang="en-US" baseline="0" dirty="0" err="1"/>
              <a:t>cadherins</a:t>
            </a:r>
            <a:r>
              <a:rPr lang="en-US" baseline="0" dirty="0"/>
              <a:t> such as E, N, P and VE cadherin.  Cells in developing tissues can also </a:t>
            </a:r>
            <a:r>
              <a:rPr lang="en-US" baseline="0" dirty="0" err="1"/>
              <a:t>downregulate</a:t>
            </a:r>
            <a:r>
              <a:rPr lang="en-US" baseline="0" dirty="0"/>
              <a:t> specific </a:t>
            </a:r>
            <a:r>
              <a:rPr lang="en-US" baseline="0" dirty="0" err="1"/>
              <a:t>cadherins</a:t>
            </a:r>
            <a:r>
              <a:rPr lang="en-US" baseline="0" dirty="0"/>
              <a:t> such as E-cadherin and up regulate N-cadherin to promote movement of a sheet of cells in a directed fashion during development.</a:t>
            </a:r>
            <a:endParaRPr lang="en-US" dirty="0"/>
          </a:p>
        </p:txBody>
      </p:sp>
      <p:sp>
        <p:nvSpPr>
          <p:cNvPr id="4" name="Slide Number Placeholder 3"/>
          <p:cNvSpPr>
            <a:spLocks noGrp="1"/>
          </p:cNvSpPr>
          <p:nvPr>
            <p:ph type="sldNum" sz="quarter" idx="10"/>
          </p:nvPr>
        </p:nvSpPr>
        <p:spPr/>
        <p:txBody>
          <a:bodyPr/>
          <a:lstStyle/>
          <a:p>
            <a:fld id="{E77D05C1-D615-9A41-84B1-EA712884FA00}" type="slidenum">
              <a:rPr lang="en-US" smtClean="0"/>
              <a:t>13</a:t>
            </a:fld>
            <a:endParaRPr lang="en-US"/>
          </a:p>
        </p:txBody>
      </p:sp>
    </p:spTree>
    <p:extLst>
      <p:ext uri="{BB962C8B-B14F-4D97-AF65-F5344CB8AC3E}">
        <p14:creationId xmlns:p14="http://schemas.microsoft.com/office/powerpoint/2010/main" val="3754152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E4BFC-364A-914F-8201-2FC48B97825C}" type="slidenum">
              <a:rPr lang="en-US" smtClean="0"/>
              <a:t>15</a:t>
            </a:fld>
            <a:endParaRPr lang="en-US"/>
          </a:p>
        </p:txBody>
      </p:sp>
    </p:spTree>
    <p:extLst>
      <p:ext uri="{BB962C8B-B14F-4D97-AF65-F5344CB8AC3E}">
        <p14:creationId xmlns:p14="http://schemas.microsoft.com/office/powerpoint/2010/main" val="4125150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16</a:t>
            </a:fld>
            <a:endParaRPr lang="en-US"/>
          </a:p>
        </p:txBody>
      </p:sp>
    </p:spTree>
    <p:extLst>
      <p:ext uri="{BB962C8B-B14F-4D97-AF65-F5344CB8AC3E}">
        <p14:creationId xmlns:p14="http://schemas.microsoft.com/office/powerpoint/2010/main" val="221584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an example of cadherin switching to promote tissue development, at the top is the neural plate prior to neural tube formation.  Almost all of the cells express E-cadherin at this stage.  During the process of neural tube development the cells marked in orange and some of the cells marked in purple </a:t>
            </a:r>
            <a:r>
              <a:rPr lang="en-US" baseline="0" dirty="0" err="1"/>
              <a:t>downregulate</a:t>
            </a:r>
            <a:r>
              <a:rPr lang="en-US" baseline="0" dirty="0"/>
              <a:t> E-cadherin and up-regulate N-cadherin to allow the cells to become more flexible and migratory.  At the stage of convergence the neural crest cells in green also have increased N-cadherin and once closure is complete it results in the neural tube containing cells with just N-cadherin and the overlying epidermis containing cells with just E-cadherin forming the specialized tissue regions</a:t>
            </a:r>
            <a:endParaRPr lang="en-US" dirty="0"/>
          </a:p>
        </p:txBody>
      </p:sp>
      <p:sp>
        <p:nvSpPr>
          <p:cNvPr id="4" name="Slide Number Placeholder 3"/>
          <p:cNvSpPr>
            <a:spLocks noGrp="1"/>
          </p:cNvSpPr>
          <p:nvPr>
            <p:ph type="sldNum" sz="quarter" idx="10"/>
          </p:nvPr>
        </p:nvSpPr>
        <p:spPr/>
        <p:txBody>
          <a:bodyPr/>
          <a:lstStyle/>
          <a:p>
            <a:fld id="{E77D05C1-D615-9A41-84B1-EA712884FA00}" type="slidenum">
              <a:rPr lang="en-US" smtClean="0"/>
              <a:t>17</a:t>
            </a:fld>
            <a:endParaRPr lang="en-US"/>
          </a:p>
        </p:txBody>
      </p:sp>
    </p:spTree>
    <p:extLst>
      <p:ext uri="{BB962C8B-B14F-4D97-AF65-F5344CB8AC3E}">
        <p14:creationId xmlns:p14="http://schemas.microsoft.com/office/powerpoint/2010/main" val="419465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E4BFC-364A-914F-8201-2FC48B97825C}" type="slidenum">
              <a:rPr lang="en-US" smtClean="0"/>
              <a:t>20</a:t>
            </a:fld>
            <a:endParaRPr lang="en-US"/>
          </a:p>
        </p:txBody>
      </p:sp>
    </p:spTree>
    <p:extLst>
      <p:ext uri="{BB962C8B-B14F-4D97-AF65-F5344CB8AC3E}">
        <p14:creationId xmlns:p14="http://schemas.microsoft.com/office/powerpoint/2010/main" val="100728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21</a:t>
            </a:fld>
            <a:endParaRPr lang="en-US"/>
          </a:p>
        </p:txBody>
      </p:sp>
    </p:spTree>
    <p:extLst>
      <p:ext uri="{BB962C8B-B14F-4D97-AF65-F5344CB8AC3E}">
        <p14:creationId xmlns:p14="http://schemas.microsoft.com/office/powerpoint/2010/main" val="1062782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22</a:t>
            </a:fld>
            <a:endParaRPr lang="en-US"/>
          </a:p>
        </p:txBody>
      </p:sp>
    </p:spTree>
    <p:extLst>
      <p:ext uri="{BB962C8B-B14F-4D97-AF65-F5344CB8AC3E}">
        <p14:creationId xmlns:p14="http://schemas.microsoft.com/office/powerpoint/2010/main" val="1058963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23</a:t>
            </a:fld>
            <a:endParaRPr lang="en-US"/>
          </a:p>
        </p:txBody>
      </p:sp>
    </p:spTree>
    <p:extLst>
      <p:ext uri="{BB962C8B-B14F-4D97-AF65-F5344CB8AC3E}">
        <p14:creationId xmlns:p14="http://schemas.microsoft.com/office/powerpoint/2010/main" val="96755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t>
            </a:r>
            <a:r>
              <a:rPr lang="en-US" dirty="0"/>
              <a:t>about these cans as if they were cells, when we think about our mammalian tissue, everything is organized in a specific way, how do cells know how to organize into a tissue? Well if we found this in our living room then we would put the top up, </a:t>
            </a:r>
          </a:p>
        </p:txBody>
      </p:sp>
      <p:sp>
        <p:nvSpPr>
          <p:cNvPr id="4" name="Slide Number Placeholder 3"/>
          <p:cNvSpPr>
            <a:spLocks noGrp="1"/>
          </p:cNvSpPr>
          <p:nvPr>
            <p:ph type="sldNum" sz="quarter" idx="10"/>
          </p:nvPr>
        </p:nvSpPr>
        <p:spPr/>
        <p:txBody>
          <a:bodyPr/>
          <a:lstStyle/>
          <a:p>
            <a:fld id="{6A04DFCF-35AA-3E45-95D3-E2C56C4D7633}" type="slidenum">
              <a:rPr lang="en-US" smtClean="0"/>
              <a:t>3</a:t>
            </a:fld>
            <a:endParaRPr lang="en-US"/>
          </a:p>
        </p:txBody>
      </p:sp>
    </p:spTree>
    <p:extLst>
      <p:ext uri="{BB962C8B-B14F-4D97-AF65-F5344CB8AC3E}">
        <p14:creationId xmlns:p14="http://schemas.microsoft.com/office/powerpoint/2010/main" val="3464562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24</a:t>
            </a:fld>
            <a:endParaRPr lang="en-US"/>
          </a:p>
        </p:txBody>
      </p:sp>
    </p:spTree>
    <p:extLst>
      <p:ext uri="{BB962C8B-B14F-4D97-AF65-F5344CB8AC3E}">
        <p14:creationId xmlns:p14="http://schemas.microsoft.com/office/powerpoint/2010/main" val="514396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E4BFC-364A-914F-8201-2FC48B97825C}" type="slidenum">
              <a:rPr lang="en-US" smtClean="0"/>
              <a:t>30</a:t>
            </a:fld>
            <a:endParaRPr lang="en-US"/>
          </a:p>
        </p:txBody>
      </p:sp>
    </p:spTree>
    <p:extLst>
      <p:ext uri="{BB962C8B-B14F-4D97-AF65-F5344CB8AC3E}">
        <p14:creationId xmlns:p14="http://schemas.microsoft.com/office/powerpoint/2010/main" val="2501261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31</a:t>
            </a:fld>
            <a:endParaRPr lang="en-US"/>
          </a:p>
        </p:txBody>
      </p:sp>
    </p:spTree>
    <p:extLst>
      <p:ext uri="{BB962C8B-B14F-4D97-AF65-F5344CB8AC3E}">
        <p14:creationId xmlns:p14="http://schemas.microsoft.com/office/powerpoint/2010/main" val="1465132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32</a:t>
            </a:fld>
            <a:endParaRPr lang="en-US"/>
          </a:p>
        </p:txBody>
      </p:sp>
    </p:spTree>
    <p:extLst>
      <p:ext uri="{BB962C8B-B14F-4D97-AF65-F5344CB8AC3E}">
        <p14:creationId xmlns:p14="http://schemas.microsoft.com/office/powerpoint/2010/main" val="1569304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33</a:t>
            </a:fld>
            <a:endParaRPr lang="en-US"/>
          </a:p>
        </p:txBody>
      </p:sp>
    </p:spTree>
    <p:extLst>
      <p:ext uri="{BB962C8B-B14F-4D97-AF65-F5344CB8AC3E}">
        <p14:creationId xmlns:p14="http://schemas.microsoft.com/office/powerpoint/2010/main" val="4238931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34</a:t>
            </a:fld>
            <a:endParaRPr lang="en-US"/>
          </a:p>
        </p:txBody>
      </p:sp>
    </p:spTree>
    <p:extLst>
      <p:ext uri="{BB962C8B-B14F-4D97-AF65-F5344CB8AC3E}">
        <p14:creationId xmlns:p14="http://schemas.microsoft.com/office/powerpoint/2010/main" val="3596948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4CCBCF6-0606-1944-B247-B93AB806F270}"/>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FE17B63-6FEA-914C-B91B-E8628D658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36</a:t>
            </a:fld>
            <a:endParaRPr lang="en-US"/>
          </a:p>
        </p:txBody>
      </p:sp>
    </p:spTree>
    <p:extLst>
      <p:ext uri="{BB962C8B-B14F-4D97-AF65-F5344CB8AC3E}">
        <p14:creationId xmlns:p14="http://schemas.microsoft.com/office/powerpoint/2010/main" val="348982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37</a:t>
            </a:fld>
            <a:endParaRPr lang="en-US"/>
          </a:p>
        </p:txBody>
      </p:sp>
    </p:spTree>
    <p:extLst>
      <p:ext uri="{BB962C8B-B14F-4D97-AF65-F5344CB8AC3E}">
        <p14:creationId xmlns:p14="http://schemas.microsoft.com/office/powerpoint/2010/main" val="4104494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38</a:t>
            </a:fld>
            <a:endParaRPr lang="en-US"/>
          </a:p>
        </p:txBody>
      </p:sp>
    </p:spTree>
    <p:extLst>
      <p:ext uri="{BB962C8B-B14F-4D97-AF65-F5344CB8AC3E}">
        <p14:creationId xmlns:p14="http://schemas.microsoft.com/office/powerpoint/2010/main" val="186681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tabs=pop top</a:t>
            </a:r>
          </a:p>
        </p:txBody>
      </p:sp>
      <p:sp>
        <p:nvSpPr>
          <p:cNvPr id="4" name="Slide Number Placeholder 3"/>
          <p:cNvSpPr>
            <a:spLocks noGrp="1"/>
          </p:cNvSpPr>
          <p:nvPr>
            <p:ph type="sldNum" sz="quarter" idx="10"/>
          </p:nvPr>
        </p:nvSpPr>
        <p:spPr/>
        <p:txBody>
          <a:bodyPr/>
          <a:lstStyle/>
          <a:p>
            <a:fld id="{6A04DFCF-35AA-3E45-95D3-E2C56C4D7633}" type="slidenum">
              <a:rPr lang="en-US" smtClean="0"/>
              <a:t>4</a:t>
            </a:fld>
            <a:endParaRPr lang="en-US"/>
          </a:p>
        </p:txBody>
      </p:sp>
    </p:spTree>
    <p:extLst>
      <p:ext uri="{BB962C8B-B14F-4D97-AF65-F5344CB8AC3E}">
        <p14:creationId xmlns:p14="http://schemas.microsoft.com/office/powerpoint/2010/main" val="3464562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E4BFC-364A-914F-8201-2FC48B97825C}" type="slidenum">
              <a:rPr lang="en-US" smtClean="0"/>
              <a:t>39</a:t>
            </a:fld>
            <a:endParaRPr lang="en-US"/>
          </a:p>
        </p:txBody>
      </p:sp>
    </p:spTree>
    <p:extLst>
      <p:ext uri="{BB962C8B-B14F-4D97-AF65-F5344CB8AC3E}">
        <p14:creationId xmlns:p14="http://schemas.microsoft.com/office/powerpoint/2010/main" val="1597686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40</a:t>
            </a:fld>
            <a:endParaRPr lang="en-US"/>
          </a:p>
        </p:txBody>
      </p:sp>
    </p:spTree>
    <p:extLst>
      <p:ext uri="{BB962C8B-B14F-4D97-AF65-F5344CB8AC3E}">
        <p14:creationId xmlns:p14="http://schemas.microsoft.com/office/powerpoint/2010/main" val="1979328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4BDC1B1-F855-454F-8990-255935B7D84C}"/>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5F0A6BF9-C3B2-BE4A-8661-06BC246FB3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41BCA77-E43C-A54A-8E03-377A0F9146D6}"/>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5CB3091-E231-834E-B24F-4EFBB8362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8B884FC-B09D-8C44-81D5-6EF0717917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fld id="{035D9EB9-AC4C-1247-8499-67B075150D88}" type="slidenum">
              <a:rPr lang="en-US" altLang="en-US" sz="1200" baseline="0"/>
              <a:pPr/>
              <a:t>43</a:t>
            </a:fld>
            <a:endParaRPr lang="en-US" altLang="en-US" sz="1200" baseline="0"/>
          </a:p>
        </p:txBody>
      </p:sp>
      <p:sp>
        <p:nvSpPr>
          <p:cNvPr id="37891" name="Rectangle 7">
            <a:extLst>
              <a:ext uri="{FF2B5EF4-FFF2-40B4-BE49-F238E27FC236}">
                <a16:creationId xmlns:a16="http://schemas.microsoft.com/office/drawing/2014/main" id="{797A112F-15DA-B744-A25D-74B5379867B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pPr algn="r"/>
            <a:fld id="{7F2EEBA3-3B05-394B-8CAB-E08DD0095725}" type="slidenum">
              <a:rPr lang="en-US" altLang="en-US" sz="1200" baseline="0"/>
              <a:pPr algn="r"/>
              <a:t>43</a:t>
            </a:fld>
            <a:endParaRPr lang="en-US" altLang="en-US" sz="1200" baseline="0"/>
          </a:p>
        </p:txBody>
      </p:sp>
      <p:sp>
        <p:nvSpPr>
          <p:cNvPr id="37892" name="Rectangle 7">
            <a:extLst>
              <a:ext uri="{FF2B5EF4-FFF2-40B4-BE49-F238E27FC236}">
                <a16:creationId xmlns:a16="http://schemas.microsoft.com/office/drawing/2014/main" id="{88FC646A-B1C1-0E4B-AC98-F4D239B0A41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pPr algn="r"/>
            <a:fld id="{66B4497F-9A29-CA43-A861-3A314DECA629}" type="slidenum">
              <a:rPr lang="en-US" altLang="en-US" sz="1200" baseline="0"/>
              <a:pPr algn="r"/>
              <a:t>43</a:t>
            </a:fld>
            <a:endParaRPr lang="en-US" altLang="en-US" sz="1200" baseline="0"/>
          </a:p>
        </p:txBody>
      </p:sp>
      <p:sp>
        <p:nvSpPr>
          <p:cNvPr id="37893" name="Rectangle 2">
            <a:extLst>
              <a:ext uri="{FF2B5EF4-FFF2-40B4-BE49-F238E27FC236}">
                <a16:creationId xmlns:a16="http://schemas.microsoft.com/office/drawing/2014/main" id="{B8C4E76D-EF6B-B840-87E2-FCFDFB6D185B}"/>
              </a:ext>
            </a:extLst>
          </p:cNvPr>
          <p:cNvSpPr>
            <a:spLocks noGrp="1" noRot="1" noChangeAspect="1" noChangeArrowheads="1"/>
          </p:cNvSpPr>
          <p:nvPr>
            <p:ph type="sldImg"/>
          </p:nvPr>
        </p:nvSpPr>
        <p:spPr>
          <a:solidFill>
            <a:srgbClr val="FFFFFF"/>
          </a:solidFill>
          <a:ln/>
        </p:spPr>
      </p:sp>
      <p:sp>
        <p:nvSpPr>
          <p:cNvPr id="37894" name="Rectangle 3">
            <a:extLst>
              <a:ext uri="{FF2B5EF4-FFF2-40B4-BE49-F238E27FC236}">
                <a16:creationId xmlns:a16="http://schemas.microsoft.com/office/drawing/2014/main" id="{3B519680-594E-2746-8B18-B054B5000F5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456C801-A9B8-0D4E-AFAE-DA3FD9E85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fld id="{898746EE-213D-9342-AE98-357074551B2C}" type="slidenum">
              <a:rPr lang="en-US" altLang="en-US" sz="1200" baseline="0"/>
              <a:pPr/>
              <a:t>44</a:t>
            </a:fld>
            <a:endParaRPr lang="en-US" altLang="en-US" sz="1200" baseline="0"/>
          </a:p>
        </p:txBody>
      </p:sp>
      <p:sp>
        <p:nvSpPr>
          <p:cNvPr id="41987" name="Rectangle 2">
            <a:extLst>
              <a:ext uri="{FF2B5EF4-FFF2-40B4-BE49-F238E27FC236}">
                <a16:creationId xmlns:a16="http://schemas.microsoft.com/office/drawing/2014/main" id="{D0DA5607-E2CE-A947-8F0B-491A89203024}"/>
              </a:ext>
            </a:extLst>
          </p:cNvPr>
          <p:cNvSpPr>
            <a:spLocks noGrp="1" noRot="1" noChangeAspect="1" noChangeArrowheads="1"/>
          </p:cNvSpPr>
          <p:nvPr>
            <p:ph type="sldImg"/>
          </p:nvPr>
        </p:nvSpPr>
        <p:spPr>
          <a:solidFill>
            <a:srgbClr val="FFFFFF"/>
          </a:solidFill>
          <a:ln/>
        </p:spPr>
      </p:sp>
      <p:sp>
        <p:nvSpPr>
          <p:cNvPr id="41988" name="Rectangle 3">
            <a:extLst>
              <a:ext uri="{FF2B5EF4-FFF2-40B4-BE49-F238E27FC236}">
                <a16:creationId xmlns:a16="http://schemas.microsoft.com/office/drawing/2014/main" id="{36FDA27A-FF20-2B45-8D29-0D702730C08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4BDC1B1-F855-454F-8990-255935B7D84C}"/>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5F0A6BF9-C3B2-BE4A-8661-06BC246FB3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28080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47</a:t>
            </a:fld>
            <a:endParaRPr lang="en-US"/>
          </a:p>
        </p:txBody>
      </p:sp>
    </p:spTree>
    <p:extLst>
      <p:ext uri="{BB962C8B-B14F-4D97-AF65-F5344CB8AC3E}">
        <p14:creationId xmlns:p14="http://schemas.microsoft.com/office/powerpoint/2010/main" val="99451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tabs=pop top</a:t>
            </a:r>
          </a:p>
        </p:txBody>
      </p:sp>
      <p:sp>
        <p:nvSpPr>
          <p:cNvPr id="4" name="Slide Number Placeholder 3"/>
          <p:cNvSpPr>
            <a:spLocks noGrp="1"/>
          </p:cNvSpPr>
          <p:nvPr>
            <p:ph type="sldNum" sz="quarter" idx="10"/>
          </p:nvPr>
        </p:nvSpPr>
        <p:spPr/>
        <p:txBody>
          <a:bodyPr/>
          <a:lstStyle/>
          <a:p>
            <a:fld id="{6A04DFCF-35AA-3E45-95D3-E2C56C4D7633}" type="slidenum">
              <a:rPr lang="en-US" smtClean="0"/>
              <a:t>5</a:t>
            </a:fld>
            <a:endParaRPr lang="en-US"/>
          </a:p>
        </p:txBody>
      </p:sp>
    </p:spTree>
    <p:extLst>
      <p:ext uri="{BB962C8B-B14F-4D97-AF65-F5344CB8AC3E}">
        <p14:creationId xmlns:p14="http://schemas.microsoft.com/office/powerpoint/2010/main" val="205931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23 Carnegie stages (CS) only covers the first 60 days of</a:t>
            </a:r>
          </a:p>
          <a:p>
            <a:r>
              <a:rPr lang="en-US" sz="1200" kern="1200" dirty="0">
                <a:solidFill>
                  <a:schemeClr val="tx1"/>
                </a:solidFill>
                <a:effectLst/>
                <a:latin typeface="+mn-lt"/>
                <a:ea typeface="+mn-ea"/>
                <a:cs typeface="+mn-cs"/>
              </a:rPr>
              <a:t>human embryo development, thereafter that the term embryo is replaced with fetus. 5 human embryos at 4-9th week are shown here. The</a:t>
            </a:r>
          </a:p>
          <a:p>
            <a:r>
              <a:rPr lang="en-US" sz="1200" kern="1200" dirty="0">
                <a:solidFill>
                  <a:schemeClr val="tx1"/>
                </a:solidFill>
                <a:effectLst/>
                <a:latin typeface="+mn-lt"/>
                <a:ea typeface="+mn-ea"/>
                <a:cs typeface="+mn-cs"/>
              </a:rPr>
              <a:t>double headed arrows point to human and mouse embryos at similar stages of organogenesis.</a:t>
            </a:r>
          </a:p>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6</a:t>
            </a:fld>
            <a:endParaRPr lang="en-US"/>
          </a:p>
        </p:txBody>
      </p:sp>
    </p:spTree>
    <p:extLst>
      <p:ext uri="{BB962C8B-B14F-4D97-AF65-F5344CB8AC3E}">
        <p14:creationId xmlns:p14="http://schemas.microsoft.com/office/powerpoint/2010/main" val="289540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E4BFC-364A-914F-8201-2FC48B97825C}" type="slidenum">
              <a:rPr lang="en-US" smtClean="0"/>
              <a:t>7</a:t>
            </a:fld>
            <a:endParaRPr lang="en-US"/>
          </a:p>
        </p:txBody>
      </p:sp>
    </p:spTree>
    <p:extLst>
      <p:ext uri="{BB962C8B-B14F-4D97-AF65-F5344CB8AC3E}">
        <p14:creationId xmlns:p14="http://schemas.microsoft.com/office/powerpoint/2010/main" val="71479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8</a:t>
            </a:fld>
            <a:endParaRPr lang="en-US"/>
          </a:p>
        </p:txBody>
      </p:sp>
    </p:spTree>
    <p:extLst>
      <p:ext uri="{BB962C8B-B14F-4D97-AF65-F5344CB8AC3E}">
        <p14:creationId xmlns:p14="http://schemas.microsoft.com/office/powerpoint/2010/main" val="66375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9</a:t>
            </a:fld>
            <a:endParaRPr lang="en-US"/>
          </a:p>
        </p:txBody>
      </p:sp>
    </p:spTree>
    <p:extLst>
      <p:ext uri="{BB962C8B-B14F-4D97-AF65-F5344CB8AC3E}">
        <p14:creationId xmlns:p14="http://schemas.microsoft.com/office/powerpoint/2010/main" val="49420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6A47-A1D1-2C4E-9D57-556BFA93E8DE}" type="slidenum">
              <a:rPr lang="en-US" smtClean="0"/>
              <a:t>10</a:t>
            </a:fld>
            <a:endParaRPr lang="en-US"/>
          </a:p>
        </p:txBody>
      </p:sp>
    </p:spTree>
    <p:extLst>
      <p:ext uri="{BB962C8B-B14F-4D97-AF65-F5344CB8AC3E}">
        <p14:creationId xmlns:p14="http://schemas.microsoft.com/office/powerpoint/2010/main" val="129118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A3C18-2005-8747-BC46-D90E1E5044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F245EB-1213-004A-9C86-7C3A772DD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B6B6-2468-404C-BC9B-8B9F0F51D09B}"/>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5" name="Footer Placeholder 4">
            <a:extLst>
              <a:ext uri="{FF2B5EF4-FFF2-40B4-BE49-F238E27FC236}">
                <a16:creationId xmlns:a16="http://schemas.microsoft.com/office/drawing/2014/main" id="{7BF38AE2-5DFC-2F49-B202-CFE3DCAE2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8FB49-FA43-874E-B4BF-0DB53F8F980A}"/>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129246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2B78-D952-CA40-890A-8A8EDAA5EA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7D06C-4E27-2946-810D-B1671E82D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EACD6-64EA-FB45-BE90-3C23D39F489A}"/>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5" name="Footer Placeholder 4">
            <a:extLst>
              <a:ext uri="{FF2B5EF4-FFF2-40B4-BE49-F238E27FC236}">
                <a16:creationId xmlns:a16="http://schemas.microsoft.com/office/drawing/2014/main" id="{B379F23C-D31E-D942-B9AA-7333EA3BD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214B8-E1CE-8346-9141-F2E6662F7FE6}"/>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2630035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0B43F-6286-F64C-96A0-614D6B1871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D91878-AA82-DC40-85AC-BE1D3DFD5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9B076-AA0C-4B45-8CD4-16638B6F5E3A}"/>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5" name="Footer Placeholder 4">
            <a:extLst>
              <a:ext uri="{FF2B5EF4-FFF2-40B4-BE49-F238E27FC236}">
                <a16:creationId xmlns:a16="http://schemas.microsoft.com/office/drawing/2014/main" id="{4E56616D-3FD4-1042-B7B1-F7CB7CF0D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F67C0-3B65-6141-84B1-B5C9335C8139}"/>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1490402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2" name="Group 11">
            <a:extLst>
              <a:ext uri="{FF2B5EF4-FFF2-40B4-BE49-F238E27FC236}">
                <a16:creationId xmlns:a16="http://schemas.microsoft.com/office/drawing/2014/main" id="{79233ED5-05E2-CD43-9A7D-6F8C4777F1A3}"/>
              </a:ext>
            </a:extLst>
          </p:cNvPr>
          <p:cNvGrpSpPr/>
          <p:nvPr userDrawn="1"/>
        </p:nvGrpSpPr>
        <p:grpSpPr>
          <a:xfrm>
            <a:off x="3888377" y="0"/>
            <a:ext cx="4415246" cy="1149531"/>
            <a:chOff x="3888377" y="0"/>
            <a:chExt cx="4415246" cy="1149531"/>
          </a:xfrm>
        </p:grpSpPr>
        <p:sp>
          <p:nvSpPr>
            <p:cNvPr id="13" name="Rectangle 12">
              <a:extLst>
                <a:ext uri="{FF2B5EF4-FFF2-40B4-BE49-F238E27FC236}">
                  <a16:creationId xmlns:a16="http://schemas.microsoft.com/office/drawing/2014/main" id="{28BCECF9-4935-3740-84A5-EFABC930BFFD}"/>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white logo&#10;&#10;Description automatically generated with low confidence">
              <a:extLst>
                <a:ext uri="{FF2B5EF4-FFF2-40B4-BE49-F238E27FC236}">
                  <a16:creationId xmlns:a16="http://schemas.microsoft.com/office/drawing/2014/main" id="{964ED6BF-D575-7842-B7A8-03ACB6103348}"/>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2608841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9831-67C2-4849-B29A-5DD17EF24897}"/>
              </a:ext>
            </a:extLst>
          </p:cNvPr>
          <p:cNvSpPr>
            <a:spLocks noGrp="1"/>
          </p:cNvSpPr>
          <p:nvPr>
            <p:ph type="title"/>
          </p:nvPr>
        </p:nvSpPr>
        <p:spPr>
          <a:xfrm>
            <a:off x="609600" y="5724144"/>
            <a:ext cx="11070336" cy="457200"/>
          </a:xfrm>
        </p:spPr>
        <p:txBody>
          <a:bodyPr/>
          <a:lstStyle>
            <a:lvl1pPr>
              <a:defRPr sz="1400" baseline="0">
                <a:latin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51655CDF-16A4-1B4A-8E32-32CB12CC084D}"/>
              </a:ext>
            </a:extLst>
          </p:cNvPr>
          <p:cNvSpPr>
            <a:spLocks noGrp="1"/>
          </p:cNvSpPr>
          <p:nvPr>
            <p:ph type="dt" sz="half" idx="10"/>
          </p:nvPr>
        </p:nvSpPr>
        <p:spPr/>
        <p:txBody>
          <a:bodyPr/>
          <a:lstStyle/>
          <a:p>
            <a:pPr>
              <a:defRPr/>
            </a:pPr>
            <a:fld id="{F2B046E3-3F73-454F-B832-87E5705ACE70}" type="datetimeFigureOut">
              <a:rPr lang="en-US" altLang="en-US" smtClean="0"/>
              <a:pPr>
                <a:defRPr/>
              </a:pPr>
              <a:t>8/30/2021</a:t>
            </a:fld>
            <a:endParaRPr lang="en-US" altLang="en-US"/>
          </a:p>
        </p:txBody>
      </p:sp>
      <p:sp>
        <p:nvSpPr>
          <p:cNvPr id="4" name="Footer Placeholder 3">
            <a:extLst>
              <a:ext uri="{FF2B5EF4-FFF2-40B4-BE49-F238E27FC236}">
                <a16:creationId xmlns:a16="http://schemas.microsoft.com/office/drawing/2014/main" id="{8B543457-A360-F642-BA63-94A22EBCD9D4}"/>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335C644-9294-C846-9C80-FC794D04ACF2}"/>
              </a:ext>
            </a:extLst>
          </p:cNvPr>
          <p:cNvSpPr>
            <a:spLocks noGrp="1"/>
          </p:cNvSpPr>
          <p:nvPr>
            <p:ph type="sldNum" sz="quarter" idx="12"/>
          </p:nvPr>
        </p:nvSpPr>
        <p:spPr/>
        <p:txBody>
          <a:bodyPr/>
          <a:lstStyle/>
          <a:p>
            <a:pPr>
              <a:defRPr/>
            </a:pPr>
            <a:fld id="{36BE0316-5621-594C-898C-6E87890AD979}" type="slidenum">
              <a:rPr lang="en-US" altLang="en-US" smtClean="0"/>
              <a:pPr>
                <a:defRPr/>
              </a:pPr>
              <a:t>‹#›</a:t>
            </a:fld>
            <a:endParaRPr lang="en-US" altLang="en-US"/>
          </a:p>
        </p:txBody>
      </p:sp>
    </p:spTree>
    <p:extLst>
      <p:ext uri="{BB962C8B-B14F-4D97-AF65-F5344CB8AC3E}">
        <p14:creationId xmlns:p14="http://schemas.microsoft.com/office/powerpoint/2010/main" val="3316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E1F6-7A9D-A040-83FC-6C0D25AA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2AEAF-9663-8241-9AA3-0D3F65F3D9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68B4BA-3286-3743-B336-50C9992F851F}"/>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5" name="Footer Placeholder 4">
            <a:extLst>
              <a:ext uri="{FF2B5EF4-FFF2-40B4-BE49-F238E27FC236}">
                <a16:creationId xmlns:a16="http://schemas.microsoft.com/office/drawing/2014/main" id="{E3874763-951B-3A45-A6CB-BC6ACE8CB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44DC9-BAAF-1D40-9D6A-34D392C0B1E6}"/>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390911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CE5E7-B71D-764D-AB2D-197BA702E3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43D317-DF79-0442-B45F-7589902C0B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8F17D4-2F73-5C4A-B092-DDA44F3799C1}"/>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5" name="Footer Placeholder 4">
            <a:extLst>
              <a:ext uri="{FF2B5EF4-FFF2-40B4-BE49-F238E27FC236}">
                <a16:creationId xmlns:a16="http://schemas.microsoft.com/office/drawing/2014/main" id="{1A903A65-5D86-544A-BAB1-C296ECFFD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50832-696D-184B-8556-BF185CEAC1E8}"/>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1969723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C38C-21E9-9444-849D-D9306153C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9CBD7E-4DD7-CD44-92B7-21A7AFF714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D0807-F34D-DE4E-9360-AF5BD8DA4E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5448F-70ED-0142-9326-31B77D59031B}"/>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6" name="Footer Placeholder 5">
            <a:extLst>
              <a:ext uri="{FF2B5EF4-FFF2-40B4-BE49-F238E27FC236}">
                <a16:creationId xmlns:a16="http://schemas.microsoft.com/office/drawing/2014/main" id="{6EA9F398-6BA4-EE49-9585-AA93FE090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E8FD3-A906-9340-B1E1-65C5D646DD72}"/>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3816895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8FD9D-3DC6-B045-8F3C-825E43799B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549A57-BC6C-2946-92C8-BE5CFFDFFC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31AB8-D280-D049-9487-AF6B407923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243BA-6006-FA47-89D3-B363C7249A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CE83-1782-DE4B-AFC0-DD61326227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758D92-B91D-204F-9D46-2950E6857DB2}"/>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8" name="Footer Placeholder 7">
            <a:extLst>
              <a:ext uri="{FF2B5EF4-FFF2-40B4-BE49-F238E27FC236}">
                <a16:creationId xmlns:a16="http://schemas.microsoft.com/office/drawing/2014/main" id="{7A9FA267-3B37-E54B-8975-DE7F2B8B6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4FB29B-C930-E748-8DBF-97226B2DC4B6}"/>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3592745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9A8F-4917-BE48-A14E-D029D1EA9E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F8636-8B7A-CB40-BD88-AE8347E60A1C}"/>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4" name="Footer Placeholder 3">
            <a:extLst>
              <a:ext uri="{FF2B5EF4-FFF2-40B4-BE49-F238E27FC236}">
                <a16:creationId xmlns:a16="http://schemas.microsoft.com/office/drawing/2014/main" id="{BECFFF73-BCCA-BA43-9DE6-B1EB497825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A843A-3665-CF43-95B9-5326A2B9C44B}"/>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103283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8369C9-3FD0-C242-BAFF-744EC236620B}"/>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3" name="Footer Placeholder 2">
            <a:extLst>
              <a:ext uri="{FF2B5EF4-FFF2-40B4-BE49-F238E27FC236}">
                <a16:creationId xmlns:a16="http://schemas.microsoft.com/office/drawing/2014/main" id="{96D1E3C4-B340-6C4A-8E06-23CC5E74F7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8525CC-45DE-4C49-9D45-0FA44E1F6285}"/>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2990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0791-4931-704B-A749-A6A9E8E28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26EA4-3D5D-1249-A88E-792C10860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6A2567-10AD-DE48-B510-A9F3035DE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E5104A-3E91-4140-BD27-0BA21FDA1D84}"/>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6" name="Footer Placeholder 5">
            <a:extLst>
              <a:ext uri="{FF2B5EF4-FFF2-40B4-BE49-F238E27FC236}">
                <a16:creationId xmlns:a16="http://schemas.microsoft.com/office/drawing/2014/main" id="{EB12B5F1-DE48-B64A-AE6A-B92436446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22DF5-CDFA-5043-8F57-D8473CA83268}"/>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4013769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820AE-77E9-1E43-9E3C-2DB8CDD16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2F172-66CC-034C-88A4-0BF6E4BE69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CCBCFD-DF99-0742-B407-76122769F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638DD-FBD8-814A-94C8-D8D3736E4663}"/>
              </a:ext>
            </a:extLst>
          </p:cNvPr>
          <p:cNvSpPr>
            <a:spLocks noGrp="1"/>
          </p:cNvSpPr>
          <p:nvPr>
            <p:ph type="dt" sz="half" idx="10"/>
          </p:nvPr>
        </p:nvSpPr>
        <p:spPr/>
        <p:txBody>
          <a:bodyPr/>
          <a:lstStyle/>
          <a:p>
            <a:fld id="{5700BAC7-BFA1-D64B-9B09-1C7F90E72B8A}" type="datetimeFigureOut">
              <a:rPr lang="en-US" smtClean="0"/>
              <a:t>8/30/2021</a:t>
            </a:fld>
            <a:endParaRPr lang="en-US"/>
          </a:p>
        </p:txBody>
      </p:sp>
      <p:sp>
        <p:nvSpPr>
          <p:cNvPr id="6" name="Footer Placeholder 5">
            <a:extLst>
              <a:ext uri="{FF2B5EF4-FFF2-40B4-BE49-F238E27FC236}">
                <a16:creationId xmlns:a16="http://schemas.microsoft.com/office/drawing/2014/main" id="{18FA45AA-22C6-F045-939E-D442E9670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BC6B8-F2FF-1542-88B4-5C9BFB284BF3}"/>
              </a:ext>
            </a:extLst>
          </p:cNvPr>
          <p:cNvSpPr>
            <a:spLocks noGrp="1"/>
          </p:cNvSpPr>
          <p:nvPr>
            <p:ph type="sldNum" sz="quarter" idx="12"/>
          </p:nvPr>
        </p:nvSpPr>
        <p:spPr/>
        <p:txBody>
          <a:bodyPr/>
          <a:lstStyle/>
          <a:p>
            <a:fld id="{C29ADBFD-A09E-9E4E-8EF3-2998995DA89E}" type="slidenum">
              <a:rPr lang="en-US" smtClean="0"/>
              <a:t>‹#›</a:t>
            </a:fld>
            <a:endParaRPr lang="en-US"/>
          </a:p>
        </p:txBody>
      </p:sp>
    </p:spTree>
    <p:extLst>
      <p:ext uri="{BB962C8B-B14F-4D97-AF65-F5344CB8AC3E}">
        <p14:creationId xmlns:p14="http://schemas.microsoft.com/office/powerpoint/2010/main" val="277629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4D8DE-2D5B-E245-8ECC-C7250434D6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91F55-14BE-F743-91A1-983E8E813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17DB4-AB5D-CB4D-9EEE-2EE3172D8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0BAC7-BFA1-D64B-9B09-1C7F90E72B8A}" type="datetimeFigureOut">
              <a:rPr lang="en-US" smtClean="0"/>
              <a:t>8/30/2021</a:t>
            </a:fld>
            <a:endParaRPr lang="en-US"/>
          </a:p>
        </p:txBody>
      </p:sp>
      <p:sp>
        <p:nvSpPr>
          <p:cNvPr id="5" name="Footer Placeholder 4">
            <a:extLst>
              <a:ext uri="{FF2B5EF4-FFF2-40B4-BE49-F238E27FC236}">
                <a16:creationId xmlns:a16="http://schemas.microsoft.com/office/drawing/2014/main" id="{C57BA1BB-2DB5-FE4F-9CF0-1ACD28B70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3DEB6E-FCAE-9046-AC25-A8F0B1B94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ADBFD-A09E-9E4E-8EF3-2998995DA89E}" type="slidenum">
              <a:rPr lang="en-US" smtClean="0"/>
              <a:t>‹#›</a:t>
            </a:fld>
            <a:endParaRPr lang="en-US"/>
          </a:p>
        </p:txBody>
      </p:sp>
    </p:spTree>
    <p:extLst>
      <p:ext uri="{BB962C8B-B14F-4D97-AF65-F5344CB8AC3E}">
        <p14:creationId xmlns:p14="http://schemas.microsoft.com/office/powerpoint/2010/main" val="2621427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tiff"/><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tiff"/></Relationships>
</file>

<file path=ppt/slides/_rels/slide2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tiff"/></Relationships>
</file>

<file path=ppt/slides/_rels/slide3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3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31.tiff"/></Relationships>
</file>

<file path=ppt/slides/_rels/slide3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6.tiff"/><Relationship Id="rId4" Type="http://schemas.openxmlformats.org/officeDocument/2006/relationships/image" Target="../media/image35.tiff"/></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8.tiff"/></Relationships>
</file>

<file path=ppt/slides/_rels/slide3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pixabay.com/en/scalpel-tool-green-grey-surgery-40318/" TargetMode="External"/><Relationship Id="rId5" Type="http://schemas.openxmlformats.org/officeDocument/2006/relationships/image" Target="../media/image40.png"/><Relationship Id="rId4" Type="http://schemas.openxmlformats.org/officeDocument/2006/relationships/image" Target="../media/image39.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0.tiff"/></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CBCD-AA7D-4740-9184-20AF230AA53E}"/>
              </a:ext>
            </a:extLst>
          </p:cNvPr>
          <p:cNvSpPr>
            <a:spLocks noGrp="1"/>
          </p:cNvSpPr>
          <p:nvPr>
            <p:ph type="title"/>
          </p:nvPr>
        </p:nvSpPr>
        <p:spPr>
          <a:xfrm>
            <a:off x="0" y="340468"/>
            <a:ext cx="12192000" cy="1346790"/>
          </a:xfrm>
        </p:spPr>
        <p:txBody>
          <a:bodyPr>
            <a:normAutofit/>
          </a:bodyPr>
          <a:lstStyle/>
          <a:p>
            <a:r>
              <a:rPr lang="en-US" sz="3200" b="1" dirty="0">
                <a:latin typeface="Arial" panose="020B0604020202020204" pitchFamily="34" charset="0"/>
                <a:cs typeface="Arial" panose="020B0604020202020204" pitchFamily="34" charset="0"/>
              </a:rPr>
              <a:t>Tissue Organization; How do vertebrates make a spine?</a:t>
            </a:r>
            <a:endParaRPr lang="en-US" sz="3200" dirty="0"/>
          </a:p>
        </p:txBody>
      </p:sp>
      <p:sp>
        <p:nvSpPr>
          <p:cNvPr id="7" name="Text Placeholder 6">
            <a:extLst>
              <a:ext uri="{FF2B5EF4-FFF2-40B4-BE49-F238E27FC236}">
                <a16:creationId xmlns:a16="http://schemas.microsoft.com/office/drawing/2014/main" id="{E99E3ED4-5A65-814A-8A32-A3DD8A37BFBB}"/>
              </a:ext>
            </a:extLst>
          </p:cNvPr>
          <p:cNvSpPr>
            <a:spLocks noGrp="1"/>
          </p:cNvSpPr>
          <p:nvPr>
            <p:ph type="body" idx="1"/>
          </p:nvPr>
        </p:nvSpPr>
        <p:spPr>
          <a:xfrm>
            <a:off x="1005840" y="4847198"/>
            <a:ext cx="10180320" cy="1719585"/>
          </a:xfrm>
        </p:spPr>
        <p:txBody>
          <a:bodyPr>
            <a:normAutofit fontScale="62500" lnSpcReduction="20000"/>
          </a:bodyPr>
          <a:lstStyle/>
          <a:p>
            <a:r>
              <a:rPr lang="en-US" sz="3400" b="1" dirty="0">
                <a:latin typeface="Arial" panose="020B0604020202020204" pitchFamily="34" charset="0"/>
                <a:cs typeface="Arial" panose="020B0604020202020204" pitchFamily="34" charset="0"/>
              </a:rPr>
              <a:t>Andrew B. Gladden, PhD; Associate Professor</a:t>
            </a:r>
          </a:p>
          <a:p>
            <a:r>
              <a:rPr lang="en-US" sz="3400" b="1" dirty="0">
                <a:latin typeface="Arial" panose="020B0604020202020204" pitchFamily="34" charset="0"/>
                <a:cs typeface="Arial" panose="020B0604020202020204" pitchFamily="34" charset="0"/>
              </a:rPr>
              <a:t>Department of Pathology &amp; Laboratory Medicine</a:t>
            </a:r>
          </a:p>
          <a:p>
            <a:r>
              <a:rPr lang="en-US" sz="3400" b="1" dirty="0">
                <a:latin typeface="Arial" panose="020B0604020202020204" pitchFamily="34" charset="0"/>
                <a:cs typeface="Arial" panose="020B0604020202020204" pitchFamily="34" charset="0"/>
              </a:rPr>
              <a:t>University of North Carolina at Chapel Hill</a:t>
            </a:r>
          </a:p>
          <a:p>
            <a:r>
              <a:rPr lang="en-US" sz="3400" b="1" dirty="0">
                <a:latin typeface="Arial" panose="020B0604020202020204" pitchFamily="34" charset="0"/>
                <a:cs typeface="Arial" panose="020B0604020202020204" pitchFamily="34" charset="0"/>
              </a:rPr>
              <a:t>Introduction to Pathology of Disease</a:t>
            </a:r>
          </a:p>
          <a:p>
            <a:r>
              <a:rPr lang="en-US" sz="3400" b="1" dirty="0">
                <a:latin typeface="Arial" panose="020B0604020202020204" pitchFamily="34" charset="0"/>
                <a:cs typeface="Arial" panose="020B0604020202020204" pitchFamily="34" charset="0"/>
              </a:rPr>
              <a:t>August 31, 2021</a:t>
            </a:r>
          </a:p>
          <a:p>
            <a:endParaRPr lang="en-US" dirty="0"/>
          </a:p>
        </p:txBody>
      </p:sp>
      <p:pic>
        <p:nvPicPr>
          <p:cNvPr id="4" name="Picture 3">
            <a:extLst>
              <a:ext uri="{FF2B5EF4-FFF2-40B4-BE49-F238E27FC236}">
                <a16:creationId xmlns:a16="http://schemas.microsoft.com/office/drawing/2014/main" id="{9FACAFAB-1A88-BF4D-B2FE-ABB94EC2854E}"/>
              </a:ext>
            </a:extLst>
          </p:cNvPr>
          <p:cNvPicPr>
            <a:picLocks noChangeAspect="1"/>
          </p:cNvPicPr>
          <p:nvPr/>
        </p:nvPicPr>
        <p:blipFill>
          <a:blip r:embed="rId2"/>
          <a:stretch>
            <a:fillRect/>
          </a:stretch>
        </p:blipFill>
        <p:spPr>
          <a:xfrm>
            <a:off x="2456235" y="1687258"/>
            <a:ext cx="7454630" cy="3056360"/>
          </a:xfrm>
          <a:prstGeom prst="rect">
            <a:avLst/>
          </a:prstGeom>
        </p:spPr>
      </p:pic>
    </p:spTree>
    <p:extLst>
      <p:ext uri="{BB962C8B-B14F-4D97-AF65-F5344CB8AC3E}">
        <p14:creationId xmlns:p14="http://schemas.microsoft.com/office/powerpoint/2010/main" val="258750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78390"/>
            <a:ext cx="11120336" cy="733485"/>
          </a:xfrm>
        </p:spPr>
        <p:txBody>
          <a:bodyPr/>
          <a:lstStyle/>
          <a:p>
            <a:pPr algn="ctr"/>
            <a:r>
              <a:rPr lang="en-US" b="1" u="sng" dirty="0">
                <a:latin typeface="Arial" panose="020B0604020202020204" pitchFamily="34" charset="0"/>
                <a:cs typeface="Arial" panose="020B0604020202020204" pitchFamily="34" charset="0"/>
              </a:rPr>
              <a:t>Germ Layer Derivatives</a:t>
            </a:r>
          </a:p>
        </p:txBody>
      </p:sp>
      <p:pic>
        <p:nvPicPr>
          <p:cNvPr id="4" name="Picture 3">
            <a:extLst>
              <a:ext uri="{FF2B5EF4-FFF2-40B4-BE49-F238E27FC236}">
                <a16:creationId xmlns:a16="http://schemas.microsoft.com/office/drawing/2014/main" id="{A76E7A79-EC77-4049-8796-8146A343B7FC}"/>
              </a:ext>
            </a:extLst>
          </p:cNvPr>
          <p:cNvPicPr>
            <a:picLocks noChangeAspect="1"/>
          </p:cNvPicPr>
          <p:nvPr/>
        </p:nvPicPr>
        <p:blipFill rotWithShape="1">
          <a:blip r:embed="rId3"/>
          <a:srcRect l="60979" t="-889" r="1" b="889"/>
          <a:stretch/>
        </p:blipFill>
        <p:spPr>
          <a:xfrm>
            <a:off x="811530" y="2144760"/>
            <a:ext cx="2823172" cy="2568479"/>
          </a:xfrm>
          <a:prstGeom prst="rect">
            <a:avLst/>
          </a:prstGeom>
        </p:spPr>
      </p:pic>
      <p:pic>
        <p:nvPicPr>
          <p:cNvPr id="7" name="Picture 6">
            <a:extLst>
              <a:ext uri="{FF2B5EF4-FFF2-40B4-BE49-F238E27FC236}">
                <a16:creationId xmlns:a16="http://schemas.microsoft.com/office/drawing/2014/main" id="{33C73342-4E51-5D48-B518-437D3A71D4DA}"/>
              </a:ext>
            </a:extLst>
          </p:cNvPr>
          <p:cNvPicPr>
            <a:picLocks noChangeAspect="1"/>
          </p:cNvPicPr>
          <p:nvPr/>
        </p:nvPicPr>
        <p:blipFill>
          <a:blip r:embed="rId4"/>
          <a:stretch>
            <a:fillRect/>
          </a:stretch>
        </p:blipFill>
        <p:spPr>
          <a:xfrm>
            <a:off x="4175062" y="811875"/>
            <a:ext cx="7117778" cy="5911628"/>
          </a:xfrm>
          <a:prstGeom prst="rect">
            <a:avLst/>
          </a:prstGeom>
        </p:spPr>
      </p:pic>
      <p:sp>
        <p:nvSpPr>
          <p:cNvPr id="6" name="TextBox 5">
            <a:extLst>
              <a:ext uri="{FF2B5EF4-FFF2-40B4-BE49-F238E27FC236}">
                <a16:creationId xmlns:a16="http://schemas.microsoft.com/office/drawing/2014/main" id="{5BE36895-63AF-7D4D-B9EA-0E999B74CADD}"/>
              </a:ext>
            </a:extLst>
          </p:cNvPr>
          <p:cNvSpPr txBox="1"/>
          <p:nvPr/>
        </p:nvSpPr>
        <p:spPr>
          <a:xfrm>
            <a:off x="91842" y="6305152"/>
            <a:ext cx="5241563"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Pansky</a:t>
            </a:r>
            <a:r>
              <a:rPr lang="en-US" dirty="0">
                <a:latin typeface="Arial" panose="020B0604020202020204" pitchFamily="34" charset="0"/>
                <a:cs typeface="Arial" panose="020B0604020202020204" pitchFamily="34" charset="0"/>
              </a:rPr>
              <a:t>, B. Review of Medical Embryology, 1982. </a:t>
            </a:r>
          </a:p>
        </p:txBody>
      </p:sp>
      <p:sp>
        <p:nvSpPr>
          <p:cNvPr id="8" name="TextBox 7">
            <a:extLst>
              <a:ext uri="{FF2B5EF4-FFF2-40B4-BE49-F238E27FC236}">
                <a16:creationId xmlns:a16="http://schemas.microsoft.com/office/drawing/2014/main" id="{10D9AC96-CC12-B544-A0BC-0A643545AE75}"/>
              </a:ext>
            </a:extLst>
          </p:cNvPr>
          <p:cNvSpPr txBox="1"/>
          <p:nvPr/>
        </p:nvSpPr>
        <p:spPr>
          <a:xfrm>
            <a:off x="4077292" y="5384412"/>
            <a:ext cx="251222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Endoderm = Entoderm</a:t>
            </a:r>
          </a:p>
        </p:txBody>
      </p:sp>
    </p:spTree>
    <p:extLst>
      <p:ext uri="{BB962C8B-B14F-4D97-AF65-F5344CB8AC3E}">
        <p14:creationId xmlns:p14="http://schemas.microsoft.com/office/powerpoint/2010/main" val="227184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0AE54A-475F-0342-B076-36A91046888B}"/>
              </a:ext>
            </a:extLst>
          </p:cNvPr>
          <p:cNvSpPr>
            <a:spLocks noGrp="1"/>
          </p:cNvSpPr>
          <p:nvPr>
            <p:ph type="title"/>
          </p:nvPr>
        </p:nvSpPr>
        <p:spPr>
          <a:xfrm>
            <a:off x="838200" y="169184"/>
            <a:ext cx="10515600" cy="799646"/>
          </a:xfrm>
        </p:spPr>
        <p:txBody>
          <a:bodyPr/>
          <a:lstStyle/>
          <a:p>
            <a:pPr algn="ctr"/>
            <a:r>
              <a:rPr lang="en-US" b="1" dirty="0">
                <a:latin typeface="Arial" panose="020B0604020202020204" pitchFamily="34" charset="0"/>
                <a:cs typeface="Arial" panose="020B0604020202020204" pitchFamily="34" charset="0"/>
              </a:rPr>
              <a:t>Goals for today’s class!</a:t>
            </a:r>
          </a:p>
        </p:txBody>
      </p:sp>
      <p:sp>
        <p:nvSpPr>
          <p:cNvPr id="6" name="Content Placeholder 5">
            <a:extLst>
              <a:ext uri="{FF2B5EF4-FFF2-40B4-BE49-F238E27FC236}">
                <a16:creationId xmlns:a16="http://schemas.microsoft.com/office/drawing/2014/main" id="{03F6D669-C150-D747-8D04-367C3A0C6417}"/>
              </a:ext>
            </a:extLst>
          </p:cNvPr>
          <p:cNvSpPr>
            <a:spLocks noGrp="1"/>
          </p:cNvSpPr>
          <p:nvPr>
            <p:ph idx="1"/>
          </p:nvPr>
        </p:nvSpPr>
        <p:spPr>
          <a:xfrm>
            <a:off x="682146" y="1233713"/>
            <a:ext cx="10827707" cy="5455103"/>
          </a:xfrm>
        </p:spPr>
        <p:txBody>
          <a:bodyPr>
            <a:normAutofit lnSpcReduction="10000"/>
          </a:bodyPr>
          <a:lstStyle/>
          <a:p>
            <a:r>
              <a:rPr lang="en-US" dirty="0">
                <a:latin typeface="Arial" panose="020B0604020202020204" pitchFamily="34" charset="0"/>
                <a:cs typeface="Arial" panose="020B0604020202020204" pitchFamily="34" charset="0"/>
              </a:rPr>
              <a:t>Learn how to describe the orientation of cells and tissue in an organism.</a:t>
            </a:r>
          </a:p>
          <a:p>
            <a:r>
              <a:rPr lang="en-US" dirty="0">
                <a:latin typeface="Arial" panose="020B0604020202020204" pitchFamily="34" charset="0"/>
                <a:cs typeface="Arial" panose="020B0604020202020204" pitchFamily="34" charset="0"/>
              </a:rPr>
              <a:t>Understand what the three Germ Layers are and how they are organized.</a:t>
            </a:r>
          </a:p>
          <a:p>
            <a:r>
              <a:rPr lang="en-US" dirty="0">
                <a:latin typeface="Arial" panose="020B0604020202020204" pitchFamily="34" charset="0"/>
                <a:cs typeface="Arial" panose="020B0604020202020204" pitchFamily="34" charset="0"/>
              </a:rPr>
              <a:t>Define the proteins in cells that promote cell sorting.</a:t>
            </a:r>
          </a:p>
          <a:p>
            <a:r>
              <a:rPr lang="en-US" dirty="0">
                <a:latin typeface="Arial" panose="020B0604020202020204" pitchFamily="34" charset="0"/>
                <a:cs typeface="Arial" panose="020B0604020202020204" pitchFamily="34" charset="0"/>
              </a:rPr>
              <a:t>Learn how the neural tube is formed.</a:t>
            </a:r>
          </a:p>
          <a:p>
            <a:r>
              <a:rPr lang="en-US" dirty="0">
                <a:latin typeface="Arial" panose="020B0604020202020204" pitchFamily="34" charset="0"/>
                <a:cs typeface="Arial" panose="020B0604020202020204" pitchFamily="34" charset="0"/>
              </a:rPr>
              <a:t>Understand what and how different cellular components contribute to heart and vascular development.</a:t>
            </a:r>
          </a:p>
          <a:p>
            <a:r>
              <a:rPr lang="en-US" dirty="0">
                <a:latin typeface="Arial" panose="020B0604020202020204" pitchFamily="34" charset="0"/>
                <a:cs typeface="Arial" panose="020B0604020202020204" pitchFamily="34" charset="0"/>
              </a:rPr>
              <a:t>Learn how the gut forms and what the different sections look like histological.</a:t>
            </a:r>
          </a:p>
          <a:p>
            <a:r>
              <a:rPr lang="en-US" dirty="0">
                <a:latin typeface="Arial" panose="020B0604020202020204" pitchFamily="34" charset="0"/>
                <a:cs typeface="Arial" panose="020B0604020202020204" pitchFamily="34" charset="0"/>
              </a:rPr>
              <a:t>Define the different types of epithelial tissues and how skin develops.</a:t>
            </a:r>
          </a:p>
        </p:txBody>
      </p:sp>
      <p:sp>
        <p:nvSpPr>
          <p:cNvPr id="7" name="Rectangle 6">
            <a:extLst>
              <a:ext uri="{FF2B5EF4-FFF2-40B4-BE49-F238E27FC236}">
                <a16:creationId xmlns:a16="http://schemas.microsoft.com/office/drawing/2014/main" id="{4C72410B-C575-864D-B557-5EFFDA9CB296}"/>
              </a:ext>
            </a:extLst>
          </p:cNvPr>
          <p:cNvSpPr/>
          <p:nvPr/>
        </p:nvSpPr>
        <p:spPr>
          <a:xfrm>
            <a:off x="838200" y="2780778"/>
            <a:ext cx="9960429" cy="5511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550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3 at 6.05.02 PM.png"/>
          <p:cNvPicPr>
            <a:picLocks noChangeAspect="1"/>
          </p:cNvPicPr>
          <p:nvPr/>
        </p:nvPicPr>
        <p:blipFill rotWithShape="1">
          <a:blip r:embed="rId3">
            <a:extLst>
              <a:ext uri="{28A0092B-C50C-407E-A947-70E740481C1C}">
                <a14:useLocalDpi xmlns:a14="http://schemas.microsoft.com/office/drawing/2010/main" val="0"/>
              </a:ext>
            </a:extLst>
          </a:blip>
          <a:srcRect l="-4" r="33856" b="33952"/>
          <a:stretch/>
        </p:blipFill>
        <p:spPr>
          <a:xfrm>
            <a:off x="2742758" y="1102687"/>
            <a:ext cx="6083319" cy="5322904"/>
          </a:xfrm>
          <a:prstGeom prst="rect">
            <a:avLst/>
          </a:prstGeom>
        </p:spPr>
      </p:pic>
      <p:sp>
        <p:nvSpPr>
          <p:cNvPr id="3" name="TextBox 2"/>
          <p:cNvSpPr txBox="1"/>
          <p:nvPr/>
        </p:nvSpPr>
        <p:spPr>
          <a:xfrm>
            <a:off x="2742758" y="6355672"/>
            <a:ext cx="2672335"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Dufort</a:t>
            </a:r>
            <a:r>
              <a:rPr lang="en-US" sz="1200" dirty="0">
                <a:latin typeface="Arial" panose="020B0604020202020204" pitchFamily="34" charset="0"/>
                <a:cs typeface="Arial" panose="020B0604020202020204" pitchFamily="34" charset="0"/>
              </a:rPr>
              <a:t> … Weaver. Nature Revs 2011</a:t>
            </a:r>
          </a:p>
        </p:txBody>
      </p:sp>
      <p:sp>
        <p:nvSpPr>
          <p:cNvPr id="4" name="Title 3">
            <a:extLst>
              <a:ext uri="{FF2B5EF4-FFF2-40B4-BE49-F238E27FC236}">
                <a16:creationId xmlns:a16="http://schemas.microsoft.com/office/drawing/2014/main" id="{3E6382BB-AED3-D349-8172-D5C1FA5AFB71}"/>
              </a:ext>
            </a:extLst>
          </p:cNvPr>
          <p:cNvSpPr>
            <a:spLocks noGrp="1"/>
          </p:cNvSpPr>
          <p:nvPr>
            <p:ph type="title"/>
          </p:nvPr>
        </p:nvSpPr>
        <p:spPr>
          <a:xfrm>
            <a:off x="838200" y="32359"/>
            <a:ext cx="10515600" cy="1325563"/>
          </a:xfrm>
        </p:spPr>
        <p:txBody>
          <a:bodyPr/>
          <a:lstStyle/>
          <a:p>
            <a:pPr algn="ctr"/>
            <a:r>
              <a:rPr lang="en-US" b="1" dirty="0">
                <a:latin typeface="Arial" panose="020B0604020202020204" pitchFamily="34" charset="0"/>
                <a:cs typeface="Arial" panose="020B0604020202020204" pitchFamily="34" charset="0"/>
              </a:rPr>
              <a:t>How do cells talk to each other?</a:t>
            </a:r>
          </a:p>
        </p:txBody>
      </p:sp>
      <p:sp>
        <p:nvSpPr>
          <p:cNvPr id="5" name="Oval 4">
            <a:extLst>
              <a:ext uri="{FF2B5EF4-FFF2-40B4-BE49-F238E27FC236}">
                <a16:creationId xmlns:a16="http://schemas.microsoft.com/office/drawing/2014/main" id="{F112CC10-8F3A-D348-AEA0-0133A7925E92}"/>
              </a:ext>
            </a:extLst>
          </p:cNvPr>
          <p:cNvSpPr/>
          <p:nvPr/>
        </p:nvSpPr>
        <p:spPr>
          <a:xfrm>
            <a:off x="3851910" y="2537460"/>
            <a:ext cx="2244090"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43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45669"/>
          </a:xfrm>
        </p:spPr>
        <p:txBody>
          <a:bodyPr>
            <a:noAutofit/>
          </a:bodyPr>
          <a:lstStyle/>
          <a:p>
            <a:r>
              <a:rPr lang="en-US" sz="3200" b="1" dirty="0" err="1">
                <a:latin typeface="Arial"/>
                <a:cs typeface="Arial"/>
              </a:rPr>
              <a:t>Cadherins</a:t>
            </a:r>
            <a:r>
              <a:rPr lang="en-US" sz="3200" b="1" dirty="0">
                <a:latin typeface="Arial"/>
                <a:cs typeface="Arial"/>
              </a:rPr>
              <a:t> Engage in Cell-cell adhesion</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526" y="737593"/>
            <a:ext cx="4075345" cy="59330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13383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4E93-A890-6141-A198-9AEE2408094D}"/>
              </a:ext>
            </a:extLst>
          </p:cNvPr>
          <p:cNvSpPr>
            <a:spLocks noGrp="1"/>
          </p:cNvSpPr>
          <p:nvPr>
            <p:ph type="title"/>
          </p:nvPr>
        </p:nvSpPr>
        <p:spPr>
          <a:xfrm>
            <a:off x="265134" y="158232"/>
            <a:ext cx="11661732" cy="1325563"/>
          </a:xfrm>
        </p:spPr>
        <p:txBody>
          <a:bodyPr>
            <a:normAutofit/>
          </a:bodyPr>
          <a:lstStyle/>
          <a:p>
            <a:pPr algn="ctr"/>
            <a:r>
              <a:rPr lang="en-US" sz="3600" b="1" dirty="0">
                <a:latin typeface="Arial" panose="020B0604020202020204" pitchFamily="34" charset="0"/>
                <a:cs typeface="Arial" panose="020B0604020202020204" pitchFamily="34" charset="0"/>
              </a:rPr>
              <a:t>Cadherins Sort Cells During Embryo Development</a:t>
            </a:r>
          </a:p>
        </p:txBody>
      </p:sp>
      <p:sp>
        <p:nvSpPr>
          <p:cNvPr id="3" name="TextBox 2">
            <a:extLst>
              <a:ext uri="{FF2B5EF4-FFF2-40B4-BE49-F238E27FC236}">
                <a16:creationId xmlns:a16="http://schemas.microsoft.com/office/drawing/2014/main" id="{807F1E9B-2EEB-7848-9951-5F6818393855}"/>
              </a:ext>
            </a:extLst>
          </p:cNvPr>
          <p:cNvSpPr txBox="1"/>
          <p:nvPr/>
        </p:nvSpPr>
        <p:spPr>
          <a:xfrm>
            <a:off x="9464415" y="6215876"/>
            <a:ext cx="1994072"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Niessen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Physiol</a:t>
            </a:r>
            <a:r>
              <a:rPr lang="en-US" sz="1200" dirty="0">
                <a:latin typeface="Arial" panose="020B0604020202020204" pitchFamily="34" charset="0"/>
                <a:cs typeface="Arial" panose="020B0604020202020204" pitchFamily="34" charset="0"/>
              </a:rPr>
              <a:t> Rev. 2011</a:t>
            </a:r>
          </a:p>
        </p:txBody>
      </p:sp>
      <p:pic>
        <p:nvPicPr>
          <p:cNvPr id="4" name="Picture 3">
            <a:extLst>
              <a:ext uri="{FF2B5EF4-FFF2-40B4-BE49-F238E27FC236}">
                <a16:creationId xmlns:a16="http://schemas.microsoft.com/office/drawing/2014/main" id="{E7864F59-CD73-B64B-97EE-2A9044BB63CE}"/>
              </a:ext>
            </a:extLst>
          </p:cNvPr>
          <p:cNvPicPr>
            <a:picLocks noChangeAspect="1"/>
          </p:cNvPicPr>
          <p:nvPr/>
        </p:nvPicPr>
        <p:blipFill>
          <a:blip r:embed="rId2"/>
          <a:stretch>
            <a:fillRect/>
          </a:stretch>
        </p:blipFill>
        <p:spPr>
          <a:xfrm>
            <a:off x="5577840" y="1916250"/>
            <a:ext cx="5671487" cy="3204390"/>
          </a:xfrm>
          <a:prstGeom prst="rect">
            <a:avLst/>
          </a:prstGeom>
        </p:spPr>
      </p:pic>
      <p:graphicFrame>
        <p:nvGraphicFramePr>
          <p:cNvPr id="7" name="Table 6">
            <a:extLst>
              <a:ext uri="{FF2B5EF4-FFF2-40B4-BE49-F238E27FC236}">
                <a16:creationId xmlns:a16="http://schemas.microsoft.com/office/drawing/2014/main" id="{8EBA73F0-2B45-AD43-A4E8-8CE51D1C9203}"/>
              </a:ext>
            </a:extLst>
          </p:cNvPr>
          <p:cNvGraphicFramePr>
            <a:graphicFrameLocks noGrp="1"/>
          </p:cNvGraphicFramePr>
          <p:nvPr>
            <p:extLst>
              <p:ext uri="{D42A27DB-BD31-4B8C-83A1-F6EECF244321}">
                <p14:modId xmlns:p14="http://schemas.microsoft.com/office/powerpoint/2010/main" val="693641300"/>
              </p:ext>
            </p:extLst>
          </p:nvPr>
        </p:nvGraphicFramePr>
        <p:xfrm>
          <a:off x="189777" y="1859706"/>
          <a:ext cx="5102313" cy="4356170"/>
        </p:xfrm>
        <a:graphic>
          <a:graphicData uri="http://schemas.openxmlformats.org/drawingml/2006/table">
            <a:tbl>
              <a:tblPr/>
              <a:tblGrid>
                <a:gridCol w="1700771">
                  <a:extLst>
                    <a:ext uri="{9D8B030D-6E8A-4147-A177-3AD203B41FA5}">
                      <a16:colId xmlns:a16="http://schemas.microsoft.com/office/drawing/2014/main" val="3360118702"/>
                    </a:ext>
                  </a:extLst>
                </a:gridCol>
                <a:gridCol w="1700771">
                  <a:extLst>
                    <a:ext uri="{9D8B030D-6E8A-4147-A177-3AD203B41FA5}">
                      <a16:colId xmlns:a16="http://schemas.microsoft.com/office/drawing/2014/main" val="665145744"/>
                    </a:ext>
                  </a:extLst>
                </a:gridCol>
                <a:gridCol w="1700771">
                  <a:extLst>
                    <a:ext uri="{9D8B030D-6E8A-4147-A177-3AD203B41FA5}">
                      <a16:colId xmlns:a16="http://schemas.microsoft.com/office/drawing/2014/main" val="4190727651"/>
                    </a:ext>
                  </a:extLst>
                </a:gridCol>
              </a:tblGrid>
              <a:tr h="348538">
                <a:tc>
                  <a:txBody>
                    <a:bodyPr/>
                    <a:lstStyle/>
                    <a:p>
                      <a:pPr algn="l"/>
                      <a:r>
                        <a:rPr lang="en-US" sz="1700" b="1">
                          <a:effectLst/>
                        </a:rPr>
                        <a:t>Molecules</a:t>
                      </a:r>
                    </a:p>
                  </a:txBody>
                  <a:tcPr marL="44915" marR="44915" marT="44915" marB="44915" anchor="b">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b="1">
                          <a:effectLst/>
                        </a:rPr>
                        <a:t>Ligands</a:t>
                      </a:r>
                    </a:p>
                  </a:txBody>
                  <a:tcPr marL="44915" marR="44915" marT="44915" marB="44915" anchor="b">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b="1">
                          <a:effectLst/>
                        </a:rPr>
                        <a:t>Distribution</a:t>
                      </a:r>
                    </a:p>
                  </a:txBody>
                  <a:tcPr marL="44915" marR="44915" marT="44915" marB="44915" anchor="b">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3947363905"/>
                  </a:ext>
                </a:extLst>
              </a:tr>
              <a:tr h="348538">
                <a:tc>
                  <a:txBody>
                    <a:bodyPr/>
                    <a:lstStyle/>
                    <a:p>
                      <a:pPr algn="l"/>
                      <a:r>
                        <a:rPr lang="en-US" sz="1700">
                          <a:effectLst/>
                        </a:rPr>
                        <a:t>Cadherin E (1)</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H</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dirty="0">
                          <a:effectLst/>
                        </a:rPr>
                        <a:t>Epithelial</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2683744993"/>
                  </a:ext>
                </a:extLst>
              </a:tr>
              <a:tr h="348538">
                <a:tc>
                  <a:txBody>
                    <a:bodyPr/>
                    <a:lstStyle/>
                    <a:p>
                      <a:pPr algn="l"/>
                      <a:r>
                        <a:rPr lang="en-US" sz="1700">
                          <a:effectLst/>
                        </a:rPr>
                        <a:t>Cadherin N (2)</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O</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Neural</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1425939972"/>
                  </a:ext>
                </a:extLst>
              </a:tr>
              <a:tr h="348538">
                <a:tc>
                  <a:txBody>
                    <a:bodyPr/>
                    <a:lstStyle/>
                    <a:p>
                      <a:pPr algn="l"/>
                      <a:r>
                        <a:rPr lang="en-US" sz="1700">
                          <a:effectLst/>
                        </a:rPr>
                        <a:t>Cadherin BR (12)</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M</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Brain</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3353299900"/>
                  </a:ext>
                </a:extLst>
              </a:tr>
              <a:tr h="348538">
                <a:tc>
                  <a:txBody>
                    <a:bodyPr/>
                    <a:lstStyle/>
                    <a:p>
                      <a:pPr algn="l"/>
                      <a:r>
                        <a:rPr lang="en-US" sz="1700">
                          <a:effectLst/>
                        </a:rPr>
                        <a:t>Cadherin P (3)</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O</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Placental</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3936385416"/>
                  </a:ext>
                </a:extLst>
              </a:tr>
              <a:tr h="348538">
                <a:tc>
                  <a:txBody>
                    <a:bodyPr/>
                    <a:lstStyle/>
                    <a:p>
                      <a:pPr algn="l"/>
                      <a:r>
                        <a:rPr lang="en-US" sz="1700">
                          <a:effectLst/>
                        </a:rPr>
                        <a:t>Cadherin R (4)</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P</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Retinal</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1121103925"/>
                  </a:ext>
                </a:extLst>
              </a:tr>
              <a:tr h="348538">
                <a:tc>
                  <a:txBody>
                    <a:bodyPr/>
                    <a:lstStyle/>
                    <a:p>
                      <a:pPr algn="l"/>
                      <a:r>
                        <a:rPr lang="en-US" sz="1700">
                          <a:effectLst/>
                        </a:rPr>
                        <a:t>Cadherin M (15)</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H</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dirty="0">
                          <a:effectLst/>
                        </a:rPr>
                        <a:t>Muscle</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966497013"/>
                  </a:ext>
                </a:extLst>
              </a:tr>
              <a:tr h="607247">
                <a:tc>
                  <a:txBody>
                    <a:bodyPr/>
                    <a:lstStyle/>
                    <a:p>
                      <a:pPr algn="l"/>
                      <a:r>
                        <a:rPr lang="en-US" sz="1700">
                          <a:effectLst/>
                        </a:rPr>
                        <a:t>Cadherin VE(5) (CD144)</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I</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Epithelial</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2528309167"/>
                  </a:ext>
                </a:extLst>
              </a:tr>
              <a:tr h="607247">
                <a:tc>
                  <a:txBody>
                    <a:bodyPr/>
                    <a:lstStyle/>
                    <a:p>
                      <a:pPr algn="l"/>
                      <a:r>
                        <a:rPr lang="en-US" sz="1700">
                          <a:effectLst/>
                        </a:rPr>
                        <a:t>Cadherin T and H (13)</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L</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Heart</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703935056"/>
                  </a:ext>
                </a:extLst>
              </a:tr>
              <a:tr h="348538">
                <a:tc>
                  <a:txBody>
                    <a:bodyPr/>
                    <a:lstStyle/>
                    <a:p>
                      <a:pPr algn="l"/>
                      <a:r>
                        <a:rPr lang="en-US" sz="1700">
                          <a:effectLst/>
                        </a:rPr>
                        <a:t>Cadherin OB (11)</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I</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Osteoblast</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1144653778"/>
                  </a:ext>
                </a:extLst>
              </a:tr>
              <a:tr h="348538">
                <a:tc>
                  <a:txBody>
                    <a:bodyPr/>
                    <a:lstStyle/>
                    <a:p>
                      <a:pPr algn="l"/>
                      <a:r>
                        <a:rPr lang="en-US" sz="1700">
                          <a:effectLst/>
                        </a:rPr>
                        <a:t>Cadherin K (6)</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a:effectLst/>
                        </a:rPr>
                        <a:t>C</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a:r>
                        <a:rPr lang="en-US" sz="1700" dirty="0">
                          <a:effectLst/>
                        </a:rPr>
                        <a:t>Brain; kidney</a:t>
                      </a:r>
                    </a:p>
                  </a:txBody>
                  <a:tcPr marL="44915" marR="44915" marT="44915" marB="44915">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118836820"/>
                  </a:ext>
                </a:extLst>
              </a:tr>
            </a:tbl>
          </a:graphicData>
        </a:graphic>
      </p:graphicFrame>
      <p:sp>
        <p:nvSpPr>
          <p:cNvPr id="8" name="TextBox 7">
            <a:extLst>
              <a:ext uri="{FF2B5EF4-FFF2-40B4-BE49-F238E27FC236}">
                <a16:creationId xmlns:a16="http://schemas.microsoft.com/office/drawing/2014/main" id="{EA913FF9-398B-904B-B686-956D41AB8EB6}"/>
              </a:ext>
            </a:extLst>
          </p:cNvPr>
          <p:cNvSpPr txBox="1"/>
          <p:nvPr/>
        </p:nvSpPr>
        <p:spPr>
          <a:xfrm>
            <a:off x="4618931" y="2045093"/>
            <a:ext cx="963725" cy="523220"/>
          </a:xfrm>
          <a:prstGeom prst="rect">
            <a:avLst/>
          </a:prstGeom>
          <a:noFill/>
        </p:spPr>
        <p:txBody>
          <a:bodyPr wrap="none" rtlCol="0">
            <a:spAutoFit/>
          </a:bodyPr>
          <a:lstStyle/>
          <a:p>
            <a:r>
              <a:rPr lang="en-US" sz="2800" b="1" dirty="0">
                <a:solidFill>
                  <a:srgbClr val="0070C0"/>
                </a:solidFill>
                <a:latin typeface="Arial" panose="020B0604020202020204" pitchFamily="34" charset="0"/>
                <a:cs typeface="Arial" panose="020B0604020202020204" pitchFamily="34" charset="0"/>
              </a:rPr>
              <a:t>Blue</a:t>
            </a:r>
          </a:p>
        </p:txBody>
      </p:sp>
      <p:sp>
        <p:nvSpPr>
          <p:cNvPr id="9" name="TextBox 8">
            <a:extLst>
              <a:ext uri="{FF2B5EF4-FFF2-40B4-BE49-F238E27FC236}">
                <a16:creationId xmlns:a16="http://schemas.microsoft.com/office/drawing/2014/main" id="{FE1AB309-AB9B-2346-9952-D54CF10FF1A2}"/>
              </a:ext>
            </a:extLst>
          </p:cNvPr>
          <p:cNvSpPr txBox="1"/>
          <p:nvPr/>
        </p:nvSpPr>
        <p:spPr>
          <a:xfrm>
            <a:off x="4668623" y="2435546"/>
            <a:ext cx="864339" cy="523220"/>
          </a:xfrm>
          <a:prstGeom prst="rect">
            <a:avLst/>
          </a:prstGeom>
          <a:noFill/>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Red</a:t>
            </a:r>
          </a:p>
        </p:txBody>
      </p:sp>
    </p:spTree>
    <p:extLst>
      <p:ext uri="{BB962C8B-B14F-4D97-AF65-F5344CB8AC3E}">
        <p14:creationId xmlns:p14="http://schemas.microsoft.com/office/powerpoint/2010/main" val="86789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0AE54A-475F-0342-B076-36A91046888B}"/>
              </a:ext>
            </a:extLst>
          </p:cNvPr>
          <p:cNvSpPr>
            <a:spLocks noGrp="1"/>
          </p:cNvSpPr>
          <p:nvPr>
            <p:ph type="title"/>
          </p:nvPr>
        </p:nvSpPr>
        <p:spPr>
          <a:xfrm>
            <a:off x="838200" y="169184"/>
            <a:ext cx="10515600" cy="799646"/>
          </a:xfrm>
        </p:spPr>
        <p:txBody>
          <a:bodyPr/>
          <a:lstStyle/>
          <a:p>
            <a:pPr algn="ctr"/>
            <a:r>
              <a:rPr lang="en-US" b="1" dirty="0">
                <a:latin typeface="Arial" panose="020B0604020202020204" pitchFamily="34" charset="0"/>
                <a:cs typeface="Arial" panose="020B0604020202020204" pitchFamily="34" charset="0"/>
              </a:rPr>
              <a:t>Goals for today’s class!</a:t>
            </a:r>
          </a:p>
        </p:txBody>
      </p:sp>
      <p:sp>
        <p:nvSpPr>
          <p:cNvPr id="6" name="Content Placeholder 5">
            <a:extLst>
              <a:ext uri="{FF2B5EF4-FFF2-40B4-BE49-F238E27FC236}">
                <a16:creationId xmlns:a16="http://schemas.microsoft.com/office/drawing/2014/main" id="{03F6D669-C150-D747-8D04-367C3A0C6417}"/>
              </a:ext>
            </a:extLst>
          </p:cNvPr>
          <p:cNvSpPr>
            <a:spLocks noGrp="1"/>
          </p:cNvSpPr>
          <p:nvPr>
            <p:ph idx="1"/>
          </p:nvPr>
        </p:nvSpPr>
        <p:spPr>
          <a:xfrm>
            <a:off x="682146" y="1233713"/>
            <a:ext cx="10827707" cy="5455103"/>
          </a:xfrm>
        </p:spPr>
        <p:txBody>
          <a:bodyPr>
            <a:normAutofit lnSpcReduction="10000"/>
          </a:bodyPr>
          <a:lstStyle/>
          <a:p>
            <a:r>
              <a:rPr lang="en-US" dirty="0">
                <a:latin typeface="Arial" panose="020B0604020202020204" pitchFamily="34" charset="0"/>
                <a:cs typeface="Arial" panose="020B0604020202020204" pitchFamily="34" charset="0"/>
              </a:rPr>
              <a:t>Learn how to describe the orientation of cells and tissue in an organism.</a:t>
            </a:r>
          </a:p>
          <a:p>
            <a:r>
              <a:rPr lang="en-US" dirty="0">
                <a:latin typeface="Arial" panose="020B0604020202020204" pitchFamily="34" charset="0"/>
                <a:cs typeface="Arial" panose="020B0604020202020204" pitchFamily="34" charset="0"/>
              </a:rPr>
              <a:t>Understand what the three Germ Layers are and how they are organized.</a:t>
            </a:r>
          </a:p>
          <a:p>
            <a:r>
              <a:rPr lang="en-US" dirty="0">
                <a:latin typeface="Arial" panose="020B0604020202020204" pitchFamily="34" charset="0"/>
                <a:cs typeface="Arial" panose="020B0604020202020204" pitchFamily="34" charset="0"/>
              </a:rPr>
              <a:t>Define the proteins in cells that promote cell sorting.</a:t>
            </a:r>
          </a:p>
          <a:p>
            <a:r>
              <a:rPr lang="en-US" dirty="0">
                <a:latin typeface="Arial" panose="020B0604020202020204" pitchFamily="34" charset="0"/>
                <a:cs typeface="Arial" panose="020B0604020202020204" pitchFamily="34" charset="0"/>
              </a:rPr>
              <a:t>Learn how the neural tube is formed.</a:t>
            </a:r>
          </a:p>
          <a:p>
            <a:r>
              <a:rPr lang="en-US" dirty="0">
                <a:latin typeface="Arial" panose="020B0604020202020204" pitchFamily="34" charset="0"/>
                <a:cs typeface="Arial" panose="020B0604020202020204" pitchFamily="34" charset="0"/>
              </a:rPr>
              <a:t>Understand what and how different cellular components contribute to heart and vascular development.</a:t>
            </a:r>
          </a:p>
          <a:p>
            <a:r>
              <a:rPr lang="en-US" dirty="0">
                <a:latin typeface="Arial" panose="020B0604020202020204" pitchFamily="34" charset="0"/>
                <a:cs typeface="Arial" panose="020B0604020202020204" pitchFamily="34" charset="0"/>
              </a:rPr>
              <a:t>Learn how the gut forms and what the different sections look like histological.</a:t>
            </a:r>
          </a:p>
          <a:p>
            <a:r>
              <a:rPr lang="en-US" dirty="0">
                <a:latin typeface="Arial" panose="020B0604020202020204" pitchFamily="34" charset="0"/>
                <a:cs typeface="Arial" panose="020B0604020202020204" pitchFamily="34" charset="0"/>
              </a:rPr>
              <a:t>Define the different types of epithelial tissues and how skin develops.</a:t>
            </a:r>
          </a:p>
        </p:txBody>
      </p:sp>
      <p:sp>
        <p:nvSpPr>
          <p:cNvPr id="7" name="Rectangle 6">
            <a:extLst>
              <a:ext uri="{FF2B5EF4-FFF2-40B4-BE49-F238E27FC236}">
                <a16:creationId xmlns:a16="http://schemas.microsoft.com/office/drawing/2014/main" id="{4C72410B-C575-864D-B557-5EFFDA9CB296}"/>
              </a:ext>
            </a:extLst>
          </p:cNvPr>
          <p:cNvSpPr/>
          <p:nvPr/>
        </p:nvSpPr>
        <p:spPr>
          <a:xfrm>
            <a:off x="682146" y="3244241"/>
            <a:ext cx="9960429" cy="5511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15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78390"/>
            <a:ext cx="11120336" cy="733485"/>
          </a:xfrm>
        </p:spPr>
        <p:txBody>
          <a:bodyPr/>
          <a:lstStyle/>
          <a:p>
            <a:pPr algn="ctr"/>
            <a:r>
              <a:rPr lang="en-US" b="1" u="sng" dirty="0">
                <a:latin typeface="Arial" panose="020B0604020202020204" pitchFamily="34" charset="0"/>
                <a:cs typeface="Arial" panose="020B0604020202020204" pitchFamily="34" charset="0"/>
              </a:rPr>
              <a:t>Germ Layer Derivatives</a:t>
            </a:r>
          </a:p>
        </p:txBody>
      </p:sp>
      <p:pic>
        <p:nvPicPr>
          <p:cNvPr id="4" name="Picture 3">
            <a:extLst>
              <a:ext uri="{FF2B5EF4-FFF2-40B4-BE49-F238E27FC236}">
                <a16:creationId xmlns:a16="http://schemas.microsoft.com/office/drawing/2014/main" id="{A76E7A79-EC77-4049-8796-8146A343B7FC}"/>
              </a:ext>
            </a:extLst>
          </p:cNvPr>
          <p:cNvPicPr>
            <a:picLocks noChangeAspect="1"/>
          </p:cNvPicPr>
          <p:nvPr/>
        </p:nvPicPr>
        <p:blipFill rotWithShape="1">
          <a:blip r:embed="rId3"/>
          <a:srcRect l="60979" t="-889" r="1" b="889"/>
          <a:stretch/>
        </p:blipFill>
        <p:spPr>
          <a:xfrm>
            <a:off x="811530" y="2144760"/>
            <a:ext cx="2823172" cy="2568479"/>
          </a:xfrm>
          <a:prstGeom prst="rect">
            <a:avLst/>
          </a:prstGeom>
        </p:spPr>
      </p:pic>
      <p:pic>
        <p:nvPicPr>
          <p:cNvPr id="7" name="Picture 6">
            <a:extLst>
              <a:ext uri="{FF2B5EF4-FFF2-40B4-BE49-F238E27FC236}">
                <a16:creationId xmlns:a16="http://schemas.microsoft.com/office/drawing/2014/main" id="{33C73342-4E51-5D48-B518-437D3A71D4DA}"/>
              </a:ext>
            </a:extLst>
          </p:cNvPr>
          <p:cNvPicPr>
            <a:picLocks noChangeAspect="1"/>
          </p:cNvPicPr>
          <p:nvPr/>
        </p:nvPicPr>
        <p:blipFill>
          <a:blip r:embed="rId4"/>
          <a:stretch>
            <a:fillRect/>
          </a:stretch>
        </p:blipFill>
        <p:spPr>
          <a:xfrm>
            <a:off x="4175062" y="811875"/>
            <a:ext cx="7117778" cy="5911628"/>
          </a:xfrm>
          <a:prstGeom prst="rect">
            <a:avLst/>
          </a:prstGeom>
        </p:spPr>
      </p:pic>
      <p:sp>
        <p:nvSpPr>
          <p:cNvPr id="6" name="TextBox 5">
            <a:extLst>
              <a:ext uri="{FF2B5EF4-FFF2-40B4-BE49-F238E27FC236}">
                <a16:creationId xmlns:a16="http://schemas.microsoft.com/office/drawing/2014/main" id="{5BE36895-63AF-7D4D-B9EA-0E999B74CADD}"/>
              </a:ext>
            </a:extLst>
          </p:cNvPr>
          <p:cNvSpPr txBox="1"/>
          <p:nvPr/>
        </p:nvSpPr>
        <p:spPr>
          <a:xfrm>
            <a:off x="91842" y="6305152"/>
            <a:ext cx="5241563"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Pansky</a:t>
            </a:r>
            <a:r>
              <a:rPr lang="en-US" dirty="0">
                <a:latin typeface="Arial" panose="020B0604020202020204" pitchFamily="34" charset="0"/>
                <a:cs typeface="Arial" panose="020B0604020202020204" pitchFamily="34" charset="0"/>
              </a:rPr>
              <a:t>, B. Review of Medical Embryology, 1982. </a:t>
            </a:r>
          </a:p>
        </p:txBody>
      </p:sp>
      <p:sp>
        <p:nvSpPr>
          <p:cNvPr id="8" name="TextBox 7">
            <a:extLst>
              <a:ext uri="{FF2B5EF4-FFF2-40B4-BE49-F238E27FC236}">
                <a16:creationId xmlns:a16="http://schemas.microsoft.com/office/drawing/2014/main" id="{10D9AC96-CC12-B544-A0BC-0A643545AE75}"/>
              </a:ext>
            </a:extLst>
          </p:cNvPr>
          <p:cNvSpPr txBox="1"/>
          <p:nvPr/>
        </p:nvSpPr>
        <p:spPr>
          <a:xfrm>
            <a:off x="4077292" y="5384412"/>
            <a:ext cx="251222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Endoderm = Entoderm</a:t>
            </a:r>
          </a:p>
        </p:txBody>
      </p:sp>
      <p:sp>
        <p:nvSpPr>
          <p:cNvPr id="3" name="Oval 2">
            <a:extLst>
              <a:ext uri="{FF2B5EF4-FFF2-40B4-BE49-F238E27FC236}">
                <a16:creationId xmlns:a16="http://schemas.microsoft.com/office/drawing/2014/main" id="{55C4E605-B40F-4A4C-8CD9-8F07D5BFE285}"/>
              </a:ext>
            </a:extLst>
          </p:cNvPr>
          <p:cNvSpPr/>
          <p:nvPr/>
        </p:nvSpPr>
        <p:spPr>
          <a:xfrm>
            <a:off x="8286750" y="2960370"/>
            <a:ext cx="2011680" cy="2183130"/>
          </a:xfrm>
          <a:prstGeom prst="ellipse">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053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842" y="0"/>
            <a:ext cx="8229600" cy="1000870"/>
          </a:xfrm>
        </p:spPr>
        <p:txBody>
          <a:bodyPr>
            <a:normAutofit/>
          </a:bodyPr>
          <a:lstStyle/>
          <a:p>
            <a:r>
              <a:rPr lang="en-US" sz="3200" b="1" dirty="0">
                <a:latin typeface="Arial"/>
                <a:cs typeface="Arial"/>
              </a:rPr>
              <a:t>The Beginning of a Spine!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042" y="916339"/>
            <a:ext cx="4738688" cy="571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7CBE1717-8731-7146-9D6E-816F978E2AEE}"/>
              </a:ext>
            </a:extLst>
          </p:cNvPr>
          <p:cNvSpPr/>
          <p:nvPr/>
        </p:nvSpPr>
        <p:spPr>
          <a:xfrm>
            <a:off x="7538340" y="6169674"/>
            <a:ext cx="4555298" cy="461665"/>
          </a:xfrm>
          <a:prstGeom prst="rect">
            <a:avLst/>
          </a:prstGeom>
        </p:spPr>
        <p:txBody>
          <a:bodyPr wrap="square">
            <a:spAutoFit/>
          </a:bodyPr>
          <a:lstStyle/>
          <a:p>
            <a:r>
              <a:rPr lang="en-US" sz="1200" dirty="0">
                <a:solidFill>
                  <a:srgbClr val="222222"/>
                </a:solidFill>
                <a:latin typeface="Arial" panose="020B0604020202020204" pitchFamily="34" charset="0"/>
                <a:cs typeface="Arial" panose="020B0604020202020204" pitchFamily="34" charset="0"/>
              </a:rPr>
              <a:t>Gilbert SF. Developmental Biology. 6th edition. Sunderland (MA): Sinauer Associates; 2000. Formation of the Neural Tube. </a:t>
            </a:r>
            <a:endParaRPr 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7B02920-0A28-DA4F-86CE-66E5DE8E7265}"/>
              </a:ext>
            </a:extLst>
          </p:cNvPr>
          <p:cNvSpPr txBox="1"/>
          <p:nvPr/>
        </p:nvSpPr>
        <p:spPr>
          <a:xfrm>
            <a:off x="7941349" y="4389120"/>
            <a:ext cx="2774093" cy="1477328"/>
          </a:xfrm>
          <a:prstGeom prst="rect">
            <a:avLst/>
          </a:prstGeom>
          <a:noFill/>
        </p:spPr>
        <p:txBody>
          <a:bodyPr wrap="none" rtlCol="0">
            <a:spAutoFit/>
          </a:bodyPr>
          <a:lstStyle/>
          <a:p>
            <a:r>
              <a:rPr lang="en-US" dirty="0"/>
              <a:t>Starts at e8.5 in mouse,</a:t>
            </a:r>
          </a:p>
          <a:p>
            <a:r>
              <a:rPr lang="en-US" dirty="0"/>
              <a:t>completed at e10.5.</a:t>
            </a:r>
          </a:p>
          <a:p>
            <a:endParaRPr lang="en-US" dirty="0"/>
          </a:p>
          <a:p>
            <a:r>
              <a:rPr lang="en-US" dirty="0"/>
              <a:t>Completed the fourth week</a:t>
            </a:r>
          </a:p>
          <a:p>
            <a:r>
              <a:rPr lang="en-US" dirty="0"/>
              <a:t>of pregnancy in humans.</a:t>
            </a:r>
          </a:p>
        </p:txBody>
      </p:sp>
    </p:spTree>
    <p:extLst>
      <p:ext uri="{BB962C8B-B14F-4D97-AF65-F5344CB8AC3E}">
        <p14:creationId xmlns:p14="http://schemas.microsoft.com/office/powerpoint/2010/main" val="4093638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fclosure2_1_1.mp4" descr="nfclosure2_1_1.mp4">
            <a:hlinkClick r:id="" action="ppaction://media"/>
            <a:extLst>
              <a:ext uri="{FF2B5EF4-FFF2-40B4-BE49-F238E27FC236}">
                <a16:creationId xmlns:a16="http://schemas.microsoft.com/office/drawing/2014/main" id="{238F2710-A4E5-0042-A6D4-8A58F9F160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4875" y="1002030"/>
            <a:ext cx="5731605" cy="5311140"/>
          </a:xfrm>
          <a:prstGeom prst="rect">
            <a:avLst/>
          </a:prstGeom>
        </p:spPr>
      </p:pic>
      <p:sp>
        <p:nvSpPr>
          <p:cNvPr id="3" name="TextBox 2">
            <a:extLst>
              <a:ext uri="{FF2B5EF4-FFF2-40B4-BE49-F238E27FC236}">
                <a16:creationId xmlns:a16="http://schemas.microsoft.com/office/drawing/2014/main" id="{0AA3179D-A8A8-1C4D-933A-8BC246137A5C}"/>
              </a:ext>
            </a:extLst>
          </p:cNvPr>
          <p:cNvSpPr txBox="1"/>
          <p:nvPr/>
        </p:nvSpPr>
        <p:spPr>
          <a:xfrm>
            <a:off x="9293860" y="1325880"/>
            <a:ext cx="2141355" cy="923330"/>
          </a:xfrm>
          <a:prstGeom prst="rect">
            <a:avLst/>
          </a:prstGeom>
          <a:noFill/>
        </p:spPr>
        <p:txBody>
          <a:bodyPr wrap="none" rtlCol="0">
            <a:spAutoFit/>
          </a:bodyPr>
          <a:lstStyle/>
          <a:p>
            <a:r>
              <a:rPr lang="en-US" dirty="0" err="1"/>
              <a:t>Axoloti</a:t>
            </a:r>
            <a:r>
              <a:rPr lang="en-US" dirty="0"/>
              <a:t> embryo:</a:t>
            </a:r>
          </a:p>
          <a:p>
            <a:r>
              <a:rPr lang="en-US" dirty="0"/>
              <a:t>Tiger Salamander or</a:t>
            </a:r>
          </a:p>
          <a:p>
            <a:r>
              <a:rPr lang="en-US" dirty="0"/>
              <a:t>Mexican Salamander</a:t>
            </a:r>
          </a:p>
        </p:txBody>
      </p:sp>
      <p:sp>
        <p:nvSpPr>
          <p:cNvPr id="4" name="TextBox 3">
            <a:extLst>
              <a:ext uri="{FF2B5EF4-FFF2-40B4-BE49-F238E27FC236}">
                <a16:creationId xmlns:a16="http://schemas.microsoft.com/office/drawing/2014/main" id="{686DF0A8-3370-4B47-8989-E6F1C3853D55}"/>
              </a:ext>
            </a:extLst>
          </p:cNvPr>
          <p:cNvSpPr txBox="1"/>
          <p:nvPr/>
        </p:nvSpPr>
        <p:spPr>
          <a:xfrm>
            <a:off x="5397930" y="6313170"/>
            <a:ext cx="6463629" cy="369332"/>
          </a:xfrm>
          <a:prstGeom prst="rect">
            <a:avLst/>
          </a:prstGeom>
          <a:noFill/>
        </p:spPr>
        <p:txBody>
          <a:bodyPr wrap="none" rtlCol="0">
            <a:spAutoFit/>
          </a:bodyPr>
          <a:lstStyle/>
          <a:p>
            <a:r>
              <a:rPr lang="en-US" dirty="0"/>
              <a:t>Wallingford, J.B., Harland, R.M. Development, 2002, 12:5815-5825.</a:t>
            </a:r>
          </a:p>
        </p:txBody>
      </p:sp>
      <p:pic>
        <p:nvPicPr>
          <p:cNvPr id="5" name="Picture 4">
            <a:extLst>
              <a:ext uri="{FF2B5EF4-FFF2-40B4-BE49-F238E27FC236}">
                <a16:creationId xmlns:a16="http://schemas.microsoft.com/office/drawing/2014/main" id="{A0FC86E8-4FE7-BA48-BD3A-E38E66E07BFE}"/>
              </a:ext>
            </a:extLst>
          </p:cNvPr>
          <p:cNvPicPr>
            <a:picLocks noChangeAspect="1"/>
          </p:cNvPicPr>
          <p:nvPr/>
        </p:nvPicPr>
        <p:blipFill>
          <a:blip r:embed="rId5"/>
          <a:stretch>
            <a:fillRect/>
          </a:stretch>
        </p:blipFill>
        <p:spPr>
          <a:xfrm>
            <a:off x="7410127" y="2656106"/>
            <a:ext cx="4467225" cy="2121932"/>
          </a:xfrm>
          <a:prstGeom prst="rect">
            <a:avLst/>
          </a:prstGeom>
        </p:spPr>
      </p:pic>
      <p:sp>
        <p:nvSpPr>
          <p:cNvPr id="6" name="Title 1">
            <a:extLst>
              <a:ext uri="{FF2B5EF4-FFF2-40B4-BE49-F238E27FC236}">
                <a16:creationId xmlns:a16="http://schemas.microsoft.com/office/drawing/2014/main" id="{0C891041-E5AC-9C4D-85C9-E859C4C1A79F}"/>
              </a:ext>
            </a:extLst>
          </p:cNvPr>
          <p:cNvSpPr txBox="1">
            <a:spLocks/>
          </p:cNvSpPr>
          <p:nvPr/>
        </p:nvSpPr>
        <p:spPr>
          <a:xfrm>
            <a:off x="2423212" y="175498"/>
            <a:ext cx="8229600" cy="10008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Arial"/>
                <a:cs typeface="Arial"/>
              </a:rPr>
              <a:t>The Beginning of a Spine! In Real Time!</a:t>
            </a:r>
          </a:p>
        </p:txBody>
      </p:sp>
    </p:spTree>
    <p:extLst>
      <p:ext uri="{BB962C8B-B14F-4D97-AF65-F5344CB8AC3E}">
        <p14:creationId xmlns:p14="http://schemas.microsoft.com/office/powerpoint/2010/main" val="163439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6DF0A8-3370-4B47-8989-E6F1C3853D55}"/>
              </a:ext>
            </a:extLst>
          </p:cNvPr>
          <p:cNvSpPr txBox="1"/>
          <p:nvPr/>
        </p:nvSpPr>
        <p:spPr>
          <a:xfrm>
            <a:off x="7088943" y="6313170"/>
            <a:ext cx="4259371" cy="369332"/>
          </a:xfrm>
          <a:prstGeom prst="rect">
            <a:avLst/>
          </a:prstGeom>
          <a:noFill/>
        </p:spPr>
        <p:txBody>
          <a:bodyPr wrap="none" rtlCol="0">
            <a:spAutoFit/>
          </a:bodyPr>
          <a:lstStyle/>
          <a:p>
            <a:r>
              <a:rPr lang="en-US" dirty="0"/>
              <a:t>Chen, VS, et al. Toxicologic Pathology, 2017.</a:t>
            </a:r>
          </a:p>
        </p:txBody>
      </p:sp>
      <p:sp>
        <p:nvSpPr>
          <p:cNvPr id="6" name="Title 1">
            <a:extLst>
              <a:ext uri="{FF2B5EF4-FFF2-40B4-BE49-F238E27FC236}">
                <a16:creationId xmlns:a16="http://schemas.microsoft.com/office/drawing/2014/main" id="{0C891041-E5AC-9C4D-85C9-E859C4C1A79F}"/>
              </a:ext>
            </a:extLst>
          </p:cNvPr>
          <p:cNvSpPr txBox="1">
            <a:spLocks/>
          </p:cNvSpPr>
          <p:nvPr/>
        </p:nvSpPr>
        <p:spPr>
          <a:xfrm>
            <a:off x="2423212" y="175498"/>
            <a:ext cx="8229600" cy="10008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Arial"/>
                <a:cs typeface="Arial"/>
              </a:rPr>
              <a:t>The Beginning of a Spine! In Still Time! </a:t>
            </a:r>
          </a:p>
        </p:txBody>
      </p:sp>
      <p:grpSp>
        <p:nvGrpSpPr>
          <p:cNvPr id="9" name="Group 8">
            <a:extLst>
              <a:ext uri="{FF2B5EF4-FFF2-40B4-BE49-F238E27FC236}">
                <a16:creationId xmlns:a16="http://schemas.microsoft.com/office/drawing/2014/main" id="{6D1CDD65-490B-B04F-9858-0188FDD81E03}"/>
              </a:ext>
            </a:extLst>
          </p:cNvPr>
          <p:cNvGrpSpPr/>
          <p:nvPr/>
        </p:nvGrpSpPr>
        <p:grpSpPr>
          <a:xfrm>
            <a:off x="555269" y="662801"/>
            <a:ext cx="10839697" cy="4755451"/>
            <a:chOff x="555269" y="950899"/>
            <a:chExt cx="10839697" cy="4755451"/>
          </a:xfrm>
        </p:grpSpPr>
        <p:pic>
          <p:nvPicPr>
            <p:cNvPr id="7" name="Picture 6">
              <a:extLst>
                <a:ext uri="{FF2B5EF4-FFF2-40B4-BE49-F238E27FC236}">
                  <a16:creationId xmlns:a16="http://schemas.microsoft.com/office/drawing/2014/main" id="{B758A0C2-8850-5242-B05C-3D2573A2224E}"/>
                </a:ext>
              </a:extLst>
            </p:cNvPr>
            <p:cNvPicPr>
              <a:picLocks noChangeAspect="1"/>
            </p:cNvPicPr>
            <p:nvPr/>
          </p:nvPicPr>
          <p:blipFill>
            <a:blip r:embed="rId2"/>
            <a:stretch>
              <a:fillRect/>
            </a:stretch>
          </p:blipFill>
          <p:spPr>
            <a:xfrm>
              <a:off x="6388044" y="950899"/>
              <a:ext cx="5006922" cy="4397715"/>
            </a:xfrm>
            <a:prstGeom prst="rect">
              <a:avLst/>
            </a:prstGeom>
          </p:spPr>
        </p:pic>
        <p:pic>
          <p:nvPicPr>
            <p:cNvPr id="8" name="Picture 7">
              <a:extLst>
                <a:ext uri="{FF2B5EF4-FFF2-40B4-BE49-F238E27FC236}">
                  <a16:creationId xmlns:a16="http://schemas.microsoft.com/office/drawing/2014/main" id="{C5C4EC40-9BF2-1849-B1A6-B1340E92CC5D}"/>
                </a:ext>
              </a:extLst>
            </p:cNvPr>
            <p:cNvPicPr>
              <a:picLocks noChangeAspect="1"/>
            </p:cNvPicPr>
            <p:nvPr/>
          </p:nvPicPr>
          <p:blipFill>
            <a:blip r:embed="rId3"/>
            <a:stretch>
              <a:fillRect/>
            </a:stretch>
          </p:blipFill>
          <p:spPr>
            <a:xfrm>
              <a:off x="555269" y="1726764"/>
              <a:ext cx="6058474" cy="3979586"/>
            </a:xfrm>
            <a:prstGeom prst="rect">
              <a:avLst/>
            </a:prstGeom>
          </p:spPr>
        </p:pic>
      </p:grpSp>
      <p:sp>
        <p:nvSpPr>
          <p:cNvPr id="10" name="TextBox 9">
            <a:extLst>
              <a:ext uri="{FF2B5EF4-FFF2-40B4-BE49-F238E27FC236}">
                <a16:creationId xmlns:a16="http://schemas.microsoft.com/office/drawing/2014/main" id="{BC30153B-7DBB-684E-BB1B-65D08AA95483}"/>
              </a:ext>
            </a:extLst>
          </p:cNvPr>
          <p:cNvSpPr txBox="1"/>
          <p:nvPr/>
        </p:nvSpPr>
        <p:spPr>
          <a:xfrm>
            <a:off x="2654054" y="4941886"/>
            <a:ext cx="2449004" cy="1754326"/>
          </a:xfrm>
          <a:prstGeom prst="rect">
            <a:avLst/>
          </a:prstGeom>
          <a:noFill/>
        </p:spPr>
        <p:txBody>
          <a:bodyPr wrap="none" rtlCol="0">
            <a:spAutoFit/>
          </a:bodyPr>
          <a:lstStyle/>
          <a:p>
            <a:r>
              <a:rPr lang="en-US" dirty="0"/>
              <a:t>NT = Neural Tube</a:t>
            </a:r>
          </a:p>
          <a:p>
            <a:r>
              <a:rPr lang="en-US" dirty="0"/>
              <a:t>N. = </a:t>
            </a:r>
            <a:r>
              <a:rPr lang="en-US" dirty="0" err="1"/>
              <a:t>Notocord</a:t>
            </a:r>
            <a:endParaRPr lang="en-US" dirty="0"/>
          </a:p>
          <a:p>
            <a:r>
              <a:rPr lang="en-US" dirty="0"/>
              <a:t>TG = Tail gut</a:t>
            </a:r>
          </a:p>
          <a:p>
            <a:r>
              <a:rPr lang="en-US" dirty="0"/>
              <a:t>S. = Somite</a:t>
            </a:r>
          </a:p>
          <a:p>
            <a:r>
              <a:rPr lang="en-US" dirty="0"/>
              <a:t>NCR = Neural Crest Cells</a:t>
            </a:r>
          </a:p>
          <a:p>
            <a:r>
              <a:rPr lang="en-US" dirty="0"/>
              <a:t>M. = Mesenchyme</a:t>
            </a:r>
          </a:p>
        </p:txBody>
      </p:sp>
    </p:spTree>
    <p:extLst>
      <p:ext uri="{BB962C8B-B14F-4D97-AF65-F5344CB8AC3E}">
        <p14:creationId xmlns:p14="http://schemas.microsoft.com/office/powerpoint/2010/main" val="12905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0AE54A-475F-0342-B076-36A91046888B}"/>
              </a:ext>
            </a:extLst>
          </p:cNvPr>
          <p:cNvSpPr>
            <a:spLocks noGrp="1"/>
          </p:cNvSpPr>
          <p:nvPr>
            <p:ph type="title"/>
          </p:nvPr>
        </p:nvSpPr>
        <p:spPr>
          <a:xfrm>
            <a:off x="838200" y="169184"/>
            <a:ext cx="10515600" cy="799646"/>
          </a:xfrm>
        </p:spPr>
        <p:txBody>
          <a:bodyPr/>
          <a:lstStyle/>
          <a:p>
            <a:pPr algn="ctr"/>
            <a:r>
              <a:rPr lang="en-US" b="1" dirty="0">
                <a:latin typeface="Arial" panose="020B0604020202020204" pitchFamily="34" charset="0"/>
                <a:cs typeface="Arial" panose="020B0604020202020204" pitchFamily="34" charset="0"/>
              </a:rPr>
              <a:t>Goals for today’s class!</a:t>
            </a:r>
          </a:p>
        </p:txBody>
      </p:sp>
      <p:sp>
        <p:nvSpPr>
          <p:cNvPr id="6" name="Content Placeholder 5">
            <a:extLst>
              <a:ext uri="{FF2B5EF4-FFF2-40B4-BE49-F238E27FC236}">
                <a16:creationId xmlns:a16="http://schemas.microsoft.com/office/drawing/2014/main" id="{03F6D669-C150-D747-8D04-367C3A0C6417}"/>
              </a:ext>
            </a:extLst>
          </p:cNvPr>
          <p:cNvSpPr>
            <a:spLocks noGrp="1"/>
          </p:cNvSpPr>
          <p:nvPr>
            <p:ph idx="1"/>
          </p:nvPr>
        </p:nvSpPr>
        <p:spPr>
          <a:xfrm>
            <a:off x="682146" y="1233713"/>
            <a:ext cx="10827707" cy="5455103"/>
          </a:xfrm>
        </p:spPr>
        <p:txBody>
          <a:bodyPr>
            <a:normAutofit lnSpcReduction="10000"/>
          </a:bodyPr>
          <a:lstStyle/>
          <a:p>
            <a:r>
              <a:rPr lang="en-US" dirty="0">
                <a:latin typeface="Arial" panose="020B0604020202020204" pitchFamily="34" charset="0"/>
                <a:cs typeface="Arial" panose="020B0604020202020204" pitchFamily="34" charset="0"/>
              </a:rPr>
              <a:t>Learn how to describe the orientation of cells and tissue in an organism.</a:t>
            </a:r>
          </a:p>
          <a:p>
            <a:r>
              <a:rPr lang="en-US" dirty="0">
                <a:latin typeface="Arial" panose="020B0604020202020204" pitchFamily="34" charset="0"/>
                <a:cs typeface="Arial" panose="020B0604020202020204" pitchFamily="34" charset="0"/>
              </a:rPr>
              <a:t>Understand what the three Germ Layers are and how they are organized.</a:t>
            </a:r>
          </a:p>
          <a:p>
            <a:r>
              <a:rPr lang="en-US" dirty="0">
                <a:latin typeface="Arial" panose="020B0604020202020204" pitchFamily="34" charset="0"/>
                <a:cs typeface="Arial" panose="020B0604020202020204" pitchFamily="34" charset="0"/>
              </a:rPr>
              <a:t>Define the proteins in cells that promote cell sorting.</a:t>
            </a:r>
          </a:p>
          <a:p>
            <a:r>
              <a:rPr lang="en-US" dirty="0">
                <a:latin typeface="Arial" panose="020B0604020202020204" pitchFamily="34" charset="0"/>
                <a:cs typeface="Arial" panose="020B0604020202020204" pitchFamily="34" charset="0"/>
              </a:rPr>
              <a:t>Learn how the neural tube is formed.</a:t>
            </a:r>
          </a:p>
          <a:p>
            <a:r>
              <a:rPr lang="en-US" dirty="0">
                <a:latin typeface="Arial" panose="020B0604020202020204" pitchFamily="34" charset="0"/>
                <a:cs typeface="Arial" panose="020B0604020202020204" pitchFamily="34" charset="0"/>
              </a:rPr>
              <a:t>Understand what and how different cellular components contribute to heart and vascular development.</a:t>
            </a:r>
          </a:p>
          <a:p>
            <a:r>
              <a:rPr lang="en-US" dirty="0">
                <a:latin typeface="Arial" panose="020B0604020202020204" pitchFamily="34" charset="0"/>
                <a:cs typeface="Arial" panose="020B0604020202020204" pitchFamily="34" charset="0"/>
              </a:rPr>
              <a:t>Learn how the gut forms and what the different sections look like histological.</a:t>
            </a:r>
          </a:p>
          <a:p>
            <a:r>
              <a:rPr lang="en-US" dirty="0">
                <a:latin typeface="Arial" panose="020B0604020202020204" pitchFamily="34" charset="0"/>
                <a:cs typeface="Arial" panose="020B0604020202020204" pitchFamily="34" charset="0"/>
              </a:rPr>
              <a:t>Define the different types of epithelial tissues and how skin develops.</a:t>
            </a:r>
          </a:p>
        </p:txBody>
      </p:sp>
      <p:sp>
        <p:nvSpPr>
          <p:cNvPr id="7" name="Rectangle 6">
            <a:extLst>
              <a:ext uri="{FF2B5EF4-FFF2-40B4-BE49-F238E27FC236}">
                <a16:creationId xmlns:a16="http://schemas.microsoft.com/office/drawing/2014/main" id="{4C72410B-C575-864D-B557-5EFFDA9CB296}"/>
              </a:ext>
            </a:extLst>
          </p:cNvPr>
          <p:cNvSpPr/>
          <p:nvPr/>
        </p:nvSpPr>
        <p:spPr>
          <a:xfrm>
            <a:off x="838200" y="968830"/>
            <a:ext cx="9960429" cy="10788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9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0AE54A-475F-0342-B076-36A91046888B}"/>
              </a:ext>
            </a:extLst>
          </p:cNvPr>
          <p:cNvSpPr>
            <a:spLocks noGrp="1"/>
          </p:cNvSpPr>
          <p:nvPr>
            <p:ph type="title"/>
          </p:nvPr>
        </p:nvSpPr>
        <p:spPr>
          <a:xfrm>
            <a:off x="838200" y="169184"/>
            <a:ext cx="10515600" cy="799646"/>
          </a:xfrm>
        </p:spPr>
        <p:txBody>
          <a:bodyPr/>
          <a:lstStyle/>
          <a:p>
            <a:pPr algn="ctr"/>
            <a:r>
              <a:rPr lang="en-US" b="1" dirty="0">
                <a:latin typeface="Arial" panose="020B0604020202020204" pitchFamily="34" charset="0"/>
                <a:cs typeface="Arial" panose="020B0604020202020204" pitchFamily="34" charset="0"/>
              </a:rPr>
              <a:t>Goals for today’s class!</a:t>
            </a:r>
          </a:p>
        </p:txBody>
      </p:sp>
      <p:sp>
        <p:nvSpPr>
          <p:cNvPr id="6" name="Content Placeholder 5">
            <a:extLst>
              <a:ext uri="{FF2B5EF4-FFF2-40B4-BE49-F238E27FC236}">
                <a16:creationId xmlns:a16="http://schemas.microsoft.com/office/drawing/2014/main" id="{03F6D669-C150-D747-8D04-367C3A0C6417}"/>
              </a:ext>
            </a:extLst>
          </p:cNvPr>
          <p:cNvSpPr>
            <a:spLocks noGrp="1"/>
          </p:cNvSpPr>
          <p:nvPr>
            <p:ph idx="1"/>
          </p:nvPr>
        </p:nvSpPr>
        <p:spPr>
          <a:xfrm>
            <a:off x="682146" y="1233713"/>
            <a:ext cx="10827707" cy="5455103"/>
          </a:xfrm>
        </p:spPr>
        <p:txBody>
          <a:bodyPr>
            <a:normAutofit lnSpcReduction="10000"/>
          </a:bodyPr>
          <a:lstStyle/>
          <a:p>
            <a:r>
              <a:rPr lang="en-US" dirty="0">
                <a:latin typeface="Arial" panose="020B0604020202020204" pitchFamily="34" charset="0"/>
                <a:cs typeface="Arial" panose="020B0604020202020204" pitchFamily="34" charset="0"/>
              </a:rPr>
              <a:t>Learn how to describe the orientation of cells and tissue in an organism.</a:t>
            </a:r>
          </a:p>
          <a:p>
            <a:r>
              <a:rPr lang="en-US" dirty="0">
                <a:latin typeface="Arial" panose="020B0604020202020204" pitchFamily="34" charset="0"/>
                <a:cs typeface="Arial" panose="020B0604020202020204" pitchFamily="34" charset="0"/>
              </a:rPr>
              <a:t>Understand what the three Germ Layers are and how they are organized.</a:t>
            </a:r>
          </a:p>
          <a:p>
            <a:r>
              <a:rPr lang="en-US" dirty="0">
                <a:latin typeface="Arial" panose="020B0604020202020204" pitchFamily="34" charset="0"/>
                <a:cs typeface="Arial" panose="020B0604020202020204" pitchFamily="34" charset="0"/>
              </a:rPr>
              <a:t>Define the proteins in cells that promote cell sorting.</a:t>
            </a:r>
          </a:p>
          <a:p>
            <a:r>
              <a:rPr lang="en-US" dirty="0">
                <a:latin typeface="Arial" panose="020B0604020202020204" pitchFamily="34" charset="0"/>
                <a:cs typeface="Arial" panose="020B0604020202020204" pitchFamily="34" charset="0"/>
              </a:rPr>
              <a:t>Learn how the neural tube is formed.</a:t>
            </a:r>
          </a:p>
          <a:p>
            <a:r>
              <a:rPr lang="en-US" dirty="0">
                <a:latin typeface="Arial" panose="020B0604020202020204" pitchFamily="34" charset="0"/>
                <a:cs typeface="Arial" panose="020B0604020202020204" pitchFamily="34" charset="0"/>
              </a:rPr>
              <a:t>Understand what and how different cellular components contribute to heart and vascular development.</a:t>
            </a:r>
          </a:p>
          <a:p>
            <a:r>
              <a:rPr lang="en-US" dirty="0">
                <a:latin typeface="Arial" panose="020B0604020202020204" pitchFamily="34" charset="0"/>
                <a:cs typeface="Arial" panose="020B0604020202020204" pitchFamily="34" charset="0"/>
              </a:rPr>
              <a:t>Learn how the gut forms and what the different sections look like histological.</a:t>
            </a:r>
          </a:p>
          <a:p>
            <a:r>
              <a:rPr lang="en-US" dirty="0">
                <a:latin typeface="Arial" panose="020B0604020202020204" pitchFamily="34" charset="0"/>
                <a:cs typeface="Arial" panose="020B0604020202020204" pitchFamily="34" charset="0"/>
              </a:rPr>
              <a:t>Define the different types of epithelial tissues and how skin develops.</a:t>
            </a:r>
          </a:p>
        </p:txBody>
      </p:sp>
      <p:sp>
        <p:nvSpPr>
          <p:cNvPr id="7" name="Rectangle 6">
            <a:extLst>
              <a:ext uri="{FF2B5EF4-FFF2-40B4-BE49-F238E27FC236}">
                <a16:creationId xmlns:a16="http://schemas.microsoft.com/office/drawing/2014/main" id="{4C72410B-C575-864D-B557-5EFFDA9CB296}"/>
              </a:ext>
            </a:extLst>
          </p:cNvPr>
          <p:cNvSpPr/>
          <p:nvPr/>
        </p:nvSpPr>
        <p:spPr>
          <a:xfrm>
            <a:off x="682146" y="3685691"/>
            <a:ext cx="9960429" cy="8988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224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78390"/>
            <a:ext cx="11120336" cy="733485"/>
          </a:xfrm>
        </p:spPr>
        <p:txBody>
          <a:bodyPr/>
          <a:lstStyle/>
          <a:p>
            <a:pPr algn="ctr"/>
            <a:r>
              <a:rPr lang="en-US" b="1" u="sng" dirty="0">
                <a:latin typeface="Arial" panose="020B0604020202020204" pitchFamily="34" charset="0"/>
                <a:cs typeface="Arial" panose="020B0604020202020204" pitchFamily="34" charset="0"/>
              </a:rPr>
              <a:t>Germ Layer Derivatives</a:t>
            </a:r>
          </a:p>
        </p:txBody>
      </p:sp>
      <p:pic>
        <p:nvPicPr>
          <p:cNvPr id="4" name="Picture 3">
            <a:extLst>
              <a:ext uri="{FF2B5EF4-FFF2-40B4-BE49-F238E27FC236}">
                <a16:creationId xmlns:a16="http://schemas.microsoft.com/office/drawing/2014/main" id="{A76E7A79-EC77-4049-8796-8146A343B7FC}"/>
              </a:ext>
            </a:extLst>
          </p:cNvPr>
          <p:cNvPicPr>
            <a:picLocks noChangeAspect="1"/>
          </p:cNvPicPr>
          <p:nvPr/>
        </p:nvPicPr>
        <p:blipFill rotWithShape="1">
          <a:blip r:embed="rId3"/>
          <a:srcRect l="60979" t="-889" r="1" b="889"/>
          <a:stretch/>
        </p:blipFill>
        <p:spPr>
          <a:xfrm>
            <a:off x="811530" y="2144760"/>
            <a:ext cx="2823172" cy="2568479"/>
          </a:xfrm>
          <a:prstGeom prst="rect">
            <a:avLst/>
          </a:prstGeom>
        </p:spPr>
      </p:pic>
      <p:pic>
        <p:nvPicPr>
          <p:cNvPr id="7" name="Picture 6">
            <a:extLst>
              <a:ext uri="{FF2B5EF4-FFF2-40B4-BE49-F238E27FC236}">
                <a16:creationId xmlns:a16="http://schemas.microsoft.com/office/drawing/2014/main" id="{33C73342-4E51-5D48-B518-437D3A71D4DA}"/>
              </a:ext>
            </a:extLst>
          </p:cNvPr>
          <p:cNvPicPr>
            <a:picLocks noChangeAspect="1"/>
          </p:cNvPicPr>
          <p:nvPr/>
        </p:nvPicPr>
        <p:blipFill>
          <a:blip r:embed="rId4"/>
          <a:stretch>
            <a:fillRect/>
          </a:stretch>
        </p:blipFill>
        <p:spPr>
          <a:xfrm>
            <a:off x="4175062" y="811875"/>
            <a:ext cx="7117778" cy="5911628"/>
          </a:xfrm>
          <a:prstGeom prst="rect">
            <a:avLst/>
          </a:prstGeom>
        </p:spPr>
      </p:pic>
      <p:sp>
        <p:nvSpPr>
          <p:cNvPr id="6" name="TextBox 5">
            <a:extLst>
              <a:ext uri="{FF2B5EF4-FFF2-40B4-BE49-F238E27FC236}">
                <a16:creationId xmlns:a16="http://schemas.microsoft.com/office/drawing/2014/main" id="{5BE36895-63AF-7D4D-B9EA-0E999B74CADD}"/>
              </a:ext>
            </a:extLst>
          </p:cNvPr>
          <p:cNvSpPr txBox="1"/>
          <p:nvPr/>
        </p:nvSpPr>
        <p:spPr>
          <a:xfrm>
            <a:off x="91842" y="6305152"/>
            <a:ext cx="5241563"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Pansky</a:t>
            </a:r>
            <a:r>
              <a:rPr lang="en-US" dirty="0">
                <a:latin typeface="Arial" panose="020B0604020202020204" pitchFamily="34" charset="0"/>
                <a:cs typeface="Arial" panose="020B0604020202020204" pitchFamily="34" charset="0"/>
              </a:rPr>
              <a:t>, B. Review of Medical Embryology, 1982. </a:t>
            </a:r>
          </a:p>
        </p:txBody>
      </p:sp>
      <p:sp>
        <p:nvSpPr>
          <p:cNvPr id="8" name="TextBox 7">
            <a:extLst>
              <a:ext uri="{FF2B5EF4-FFF2-40B4-BE49-F238E27FC236}">
                <a16:creationId xmlns:a16="http://schemas.microsoft.com/office/drawing/2014/main" id="{10D9AC96-CC12-B544-A0BC-0A643545AE75}"/>
              </a:ext>
            </a:extLst>
          </p:cNvPr>
          <p:cNvSpPr txBox="1"/>
          <p:nvPr/>
        </p:nvSpPr>
        <p:spPr>
          <a:xfrm>
            <a:off x="4077292" y="5384412"/>
            <a:ext cx="251222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Endoderm = Entoderm</a:t>
            </a:r>
          </a:p>
        </p:txBody>
      </p:sp>
      <p:sp>
        <p:nvSpPr>
          <p:cNvPr id="3" name="Oval 2">
            <a:extLst>
              <a:ext uri="{FF2B5EF4-FFF2-40B4-BE49-F238E27FC236}">
                <a16:creationId xmlns:a16="http://schemas.microsoft.com/office/drawing/2014/main" id="{55C4E605-B40F-4A4C-8CD9-8F07D5BFE285}"/>
              </a:ext>
            </a:extLst>
          </p:cNvPr>
          <p:cNvSpPr/>
          <p:nvPr/>
        </p:nvSpPr>
        <p:spPr>
          <a:xfrm>
            <a:off x="6687288" y="4600106"/>
            <a:ext cx="2011680" cy="1568612"/>
          </a:xfrm>
          <a:prstGeom prst="ellipse">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89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169830"/>
            <a:ext cx="11120336" cy="824926"/>
          </a:xfrm>
        </p:spPr>
        <p:txBody>
          <a:bodyPr/>
          <a:lstStyle/>
          <a:p>
            <a:pPr algn="ctr"/>
            <a:r>
              <a:rPr lang="en-US" b="1" dirty="0">
                <a:latin typeface="Arial" panose="020B0604020202020204" pitchFamily="34" charset="0"/>
                <a:cs typeface="Arial" panose="020B0604020202020204" pitchFamily="34" charset="0"/>
              </a:rPr>
              <a:t>When does the heart form?</a:t>
            </a:r>
          </a:p>
        </p:txBody>
      </p:sp>
      <p:pic>
        <p:nvPicPr>
          <p:cNvPr id="3" name="Picture 2">
            <a:extLst>
              <a:ext uri="{FF2B5EF4-FFF2-40B4-BE49-F238E27FC236}">
                <a16:creationId xmlns:a16="http://schemas.microsoft.com/office/drawing/2014/main" id="{3398FAA6-C30D-F146-B437-22B2948A1087}"/>
              </a:ext>
            </a:extLst>
          </p:cNvPr>
          <p:cNvPicPr>
            <a:picLocks noChangeAspect="1"/>
          </p:cNvPicPr>
          <p:nvPr/>
        </p:nvPicPr>
        <p:blipFill>
          <a:blip r:embed="rId3"/>
          <a:stretch>
            <a:fillRect/>
          </a:stretch>
        </p:blipFill>
        <p:spPr>
          <a:xfrm>
            <a:off x="389107" y="1117810"/>
            <a:ext cx="9194434" cy="5117140"/>
          </a:xfrm>
          <a:prstGeom prst="rect">
            <a:avLst/>
          </a:prstGeom>
        </p:spPr>
      </p:pic>
      <p:sp>
        <p:nvSpPr>
          <p:cNvPr id="5" name="Bent Arrow 4">
            <a:extLst>
              <a:ext uri="{FF2B5EF4-FFF2-40B4-BE49-F238E27FC236}">
                <a16:creationId xmlns:a16="http://schemas.microsoft.com/office/drawing/2014/main" id="{6F0C671C-E001-9B40-B0C7-1B3FE8402A9E}"/>
              </a:ext>
            </a:extLst>
          </p:cNvPr>
          <p:cNvSpPr/>
          <p:nvPr/>
        </p:nvSpPr>
        <p:spPr>
          <a:xfrm flipH="1" flipV="1">
            <a:off x="4714504" y="4962274"/>
            <a:ext cx="4757175" cy="1084196"/>
          </a:xfrm>
          <a:prstGeom prst="bentArrow">
            <a:avLst>
              <a:gd name="adj1" fmla="val 25000"/>
              <a:gd name="adj2" fmla="val 2931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5BE36895-63AF-7D4D-B9EA-0E999B74CADD}"/>
              </a:ext>
            </a:extLst>
          </p:cNvPr>
          <p:cNvSpPr txBox="1"/>
          <p:nvPr/>
        </p:nvSpPr>
        <p:spPr>
          <a:xfrm>
            <a:off x="4175062" y="6318117"/>
            <a:ext cx="7260321"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MacCord</a:t>
            </a:r>
            <a:r>
              <a:rPr lang="en-US" dirty="0">
                <a:latin typeface="Arial" panose="020B0604020202020204" pitchFamily="34" charset="0"/>
                <a:cs typeface="Arial" panose="020B0604020202020204" pitchFamily="34" charset="0"/>
              </a:rPr>
              <a:t>, Kate, "Germ Layers". </a:t>
            </a:r>
            <a:r>
              <a:rPr lang="en-US" i="1" dirty="0">
                <a:latin typeface="Arial" panose="020B0604020202020204" pitchFamily="34" charset="0"/>
                <a:cs typeface="Arial" panose="020B0604020202020204" pitchFamily="34" charset="0"/>
              </a:rPr>
              <a:t>Embryo Project Encyclopedia, 2013</a:t>
            </a:r>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7FB9157B-6E5D-B542-B362-AEB4DA472903}"/>
              </a:ext>
            </a:extLst>
          </p:cNvPr>
          <p:cNvPicPr>
            <a:picLocks noChangeAspect="1"/>
          </p:cNvPicPr>
          <p:nvPr/>
        </p:nvPicPr>
        <p:blipFill rotWithShape="1">
          <a:blip r:embed="rId4"/>
          <a:srcRect l="60979" t="-889" r="1" b="889"/>
          <a:stretch/>
        </p:blipFill>
        <p:spPr>
          <a:xfrm>
            <a:off x="8470240" y="2352211"/>
            <a:ext cx="2823172" cy="2568479"/>
          </a:xfrm>
          <a:prstGeom prst="rect">
            <a:avLst/>
          </a:prstGeom>
        </p:spPr>
      </p:pic>
    </p:spTree>
    <p:extLst>
      <p:ext uri="{BB962C8B-B14F-4D97-AF65-F5344CB8AC3E}">
        <p14:creationId xmlns:p14="http://schemas.microsoft.com/office/powerpoint/2010/main" val="41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169830"/>
            <a:ext cx="11120336" cy="824926"/>
          </a:xfrm>
        </p:spPr>
        <p:txBody>
          <a:bodyPr/>
          <a:lstStyle/>
          <a:p>
            <a:pPr algn="ctr"/>
            <a:r>
              <a:rPr lang="en-US" b="1" dirty="0">
                <a:latin typeface="Arial" panose="020B0604020202020204" pitchFamily="34" charset="0"/>
                <a:cs typeface="Arial" panose="020B0604020202020204" pitchFamily="34" charset="0"/>
              </a:rPr>
              <a:t>What cells form the early heart?</a:t>
            </a:r>
          </a:p>
        </p:txBody>
      </p:sp>
      <p:sp>
        <p:nvSpPr>
          <p:cNvPr id="6" name="TextBox 5">
            <a:extLst>
              <a:ext uri="{FF2B5EF4-FFF2-40B4-BE49-F238E27FC236}">
                <a16:creationId xmlns:a16="http://schemas.microsoft.com/office/drawing/2014/main" id="{5BE36895-63AF-7D4D-B9EA-0E999B74CADD}"/>
              </a:ext>
            </a:extLst>
          </p:cNvPr>
          <p:cNvSpPr txBox="1"/>
          <p:nvPr/>
        </p:nvSpPr>
        <p:spPr>
          <a:xfrm>
            <a:off x="5949275" y="6319281"/>
            <a:ext cx="520328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Van Vliet P., et al. Cardiovascular Research 2012</a:t>
            </a:r>
          </a:p>
        </p:txBody>
      </p:sp>
      <p:pic>
        <p:nvPicPr>
          <p:cNvPr id="4" name="Picture 3">
            <a:extLst>
              <a:ext uri="{FF2B5EF4-FFF2-40B4-BE49-F238E27FC236}">
                <a16:creationId xmlns:a16="http://schemas.microsoft.com/office/drawing/2014/main" id="{0DA0364A-E2B6-784B-9C77-0004E39C564F}"/>
              </a:ext>
            </a:extLst>
          </p:cNvPr>
          <p:cNvPicPr>
            <a:picLocks noChangeAspect="1"/>
          </p:cNvPicPr>
          <p:nvPr/>
        </p:nvPicPr>
        <p:blipFill>
          <a:blip r:embed="rId3"/>
          <a:stretch>
            <a:fillRect/>
          </a:stretch>
        </p:blipFill>
        <p:spPr>
          <a:xfrm>
            <a:off x="2315688" y="1056352"/>
            <a:ext cx="7030192" cy="5200168"/>
          </a:xfrm>
          <a:prstGeom prst="rect">
            <a:avLst/>
          </a:prstGeom>
        </p:spPr>
      </p:pic>
      <p:cxnSp>
        <p:nvCxnSpPr>
          <p:cNvPr id="9" name="Straight Arrow Connector 8">
            <a:extLst>
              <a:ext uri="{FF2B5EF4-FFF2-40B4-BE49-F238E27FC236}">
                <a16:creationId xmlns:a16="http://schemas.microsoft.com/office/drawing/2014/main" id="{315504D4-A323-C547-B7A8-A597FCFBACDD}"/>
              </a:ext>
            </a:extLst>
          </p:cNvPr>
          <p:cNvCxnSpPr/>
          <p:nvPr/>
        </p:nvCxnSpPr>
        <p:spPr>
          <a:xfrm flipH="1" flipV="1">
            <a:off x="8407730" y="2232561"/>
            <a:ext cx="2434441" cy="1068779"/>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C4DB13E-DD5F-EA4D-951C-333A3B434F11}"/>
              </a:ext>
            </a:extLst>
          </p:cNvPr>
          <p:cNvCxnSpPr>
            <a:cxnSpLocks/>
          </p:cNvCxnSpPr>
          <p:nvPr/>
        </p:nvCxnSpPr>
        <p:spPr>
          <a:xfrm flipH="1" flipV="1">
            <a:off x="6590805" y="4215740"/>
            <a:ext cx="4388922" cy="51299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7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77CAA60-D95C-6A43-B473-CBBC7C31A6F2}"/>
              </a:ext>
            </a:extLst>
          </p:cNvPr>
          <p:cNvSpPr>
            <a:spLocks noGrp="1" noChangeArrowheads="1"/>
          </p:cNvSpPr>
          <p:nvPr>
            <p:ph type="title"/>
          </p:nvPr>
        </p:nvSpPr>
        <p:spPr>
          <a:xfrm>
            <a:off x="838200" y="115887"/>
            <a:ext cx="10515600" cy="798513"/>
          </a:xfrm>
        </p:spPr>
        <p:txBody>
          <a:bodyPr>
            <a:normAutofit/>
          </a:bodyPr>
          <a:lstStyle/>
          <a:p>
            <a:pPr algn="ctr" eaLnBrk="1" hangingPunct="1"/>
            <a:r>
              <a:rPr lang="en-US" altLang="en-US" sz="4000" b="1" dirty="0">
                <a:latin typeface="Arial" panose="020B0604020202020204" pitchFamily="34" charset="0"/>
                <a:cs typeface="Arial" panose="020B0604020202020204" pitchFamily="34" charset="0"/>
              </a:rPr>
              <a:t>Looking at the Heart by H&amp;E</a:t>
            </a:r>
          </a:p>
        </p:txBody>
      </p:sp>
      <p:grpSp>
        <p:nvGrpSpPr>
          <p:cNvPr id="3" name="Group 2">
            <a:extLst>
              <a:ext uri="{FF2B5EF4-FFF2-40B4-BE49-F238E27FC236}">
                <a16:creationId xmlns:a16="http://schemas.microsoft.com/office/drawing/2014/main" id="{D5F38583-48EB-714F-8DE8-1174A6C9955D}"/>
              </a:ext>
            </a:extLst>
          </p:cNvPr>
          <p:cNvGrpSpPr/>
          <p:nvPr/>
        </p:nvGrpSpPr>
        <p:grpSpPr>
          <a:xfrm>
            <a:off x="309748" y="1306285"/>
            <a:ext cx="6530439" cy="5224206"/>
            <a:chOff x="2209800" y="1219200"/>
            <a:chExt cx="7848600" cy="5548798"/>
          </a:xfrm>
        </p:grpSpPr>
        <p:pic>
          <p:nvPicPr>
            <p:cNvPr id="13315" name="Picture 3">
              <a:extLst>
                <a:ext uri="{FF2B5EF4-FFF2-40B4-BE49-F238E27FC236}">
                  <a16:creationId xmlns:a16="http://schemas.microsoft.com/office/drawing/2014/main" id="{0891936E-D48E-9B4B-A973-BA1242A2A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19200"/>
              <a:ext cx="7543800" cy="554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7">
              <a:extLst>
                <a:ext uri="{FF2B5EF4-FFF2-40B4-BE49-F238E27FC236}">
                  <a16:creationId xmlns:a16="http://schemas.microsoft.com/office/drawing/2014/main" id="{84296BF5-1FCB-1345-9C22-023CE8E7A542}"/>
                </a:ext>
              </a:extLst>
            </p:cNvPr>
            <p:cNvSpPr>
              <a:spLocks noChangeArrowheads="1"/>
            </p:cNvSpPr>
            <p:nvPr/>
          </p:nvSpPr>
          <p:spPr bwMode="auto">
            <a:xfrm rot="2232652">
              <a:off x="4581526" y="5895975"/>
              <a:ext cx="1019175"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
              <a:extLst>
                <a:ext uri="{FF2B5EF4-FFF2-40B4-BE49-F238E27FC236}">
                  <a16:creationId xmlns:a16="http://schemas.microsoft.com/office/drawing/2014/main" id="{E23D9F4C-8F05-F046-A82B-CE6C0F5C1294}"/>
                </a:ext>
              </a:extLst>
            </p:cNvPr>
            <p:cNvGrpSpPr/>
            <p:nvPr/>
          </p:nvGrpSpPr>
          <p:grpSpPr>
            <a:xfrm>
              <a:off x="2209800" y="2590800"/>
              <a:ext cx="7848600" cy="3810000"/>
              <a:chOff x="2209800" y="2590800"/>
              <a:chExt cx="7848600" cy="3810000"/>
            </a:xfrm>
          </p:grpSpPr>
          <p:sp>
            <p:nvSpPr>
              <p:cNvPr id="13316" name="Rectangle 4">
                <a:extLst>
                  <a:ext uri="{FF2B5EF4-FFF2-40B4-BE49-F238E27FC236}">
                    <a16:creationId xmlns:a16="http://schemas.microsoft.com/office/drawing/2014/main" id="{6AB9F893-112E-DB4D-AEBF-EAC071033E62}"/>
                  </a:ext>
                </a:extLst>
              </p:cNvPr>
              <p:cNvSpPr>
                <a:spLocks noChangeArrowheads="1"/>
              </p:cNvSpPr>
              <p:nvPr/>
            </p:nvSpPr>
            <p:spPr bwMode="auto">
              <a:xfrm>
                <a:off x="2514600" y="2590800"/>
                <a:ext cx="2286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17" name="Rectangle 5">
                <a:extLst>
                  <a:ext uri="{FF2B5EF4-FFF2-40B4-BE49-F238E27FC236}">
                    <a16:creationId xmlns:a16="http://schemas.microsoft.com/office/drawing/2014/main" id="{0F2A94A5-11BC-664D-A79E-2C373DBEAFCD}"/>
                  </a:ext>
                </a:extLst>
              </p:cNvPr>
              <p:cNvSpPr>
                <a:spLocks noChangeArrowheads="1"/>
              </p:cNvSpPr>
              <p:nvPr/>
            </p:nvSpPr>
            <p:spPr bwMode="auto">
              <a:xfrm>
                <a:off x="2209800" y="4724400"/>
                <a:ext cx="2286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18" name="Rectangle 6">
                <a:extLst>
                  <a:ext uri="{FF2B5EF4-FFF2-40B4-BE49-F238E27FC236}">
                    <a16:creationId xmlns:a16="http://schemas.microsoft.com/office/drawing/2014/main" id="{3D9C1333-6B06-4F40-8265-94FCC5F9B138}"/>
                  </a:ext>
                </a:extLst>
              </p:cNvPr>
              <p:cNvSpPr>
                <a:spLocks noChangeArrowheads="1"/>
              </p:cNvSpPr>
              <p:nvPr/>
            </p:nvSpPr>
            <p:spPr bwMode="auto">
              <a:xfrm>
                <a:off x="2362200" y="5334000"/>
                <a:ext cx="22860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0" name="Rectangle 8">
                <a:extLst>
                  <a:ext uri="{FF2B5EF4-FFF2-40B4-BE49-F238E27FC236}">
                    <a16:creationId xmlns:a16="http://schemas.microsoft.com/office/drawing/2014/main" id="{1E0CC678-A642-1F4E-9FEC-1B24D5570F5C}"/>
                  </a:ext>
                </a:extLst>
              </p:cNvPr>
              <p:cNvSpPr>
                <a:spLocks noChangeArrowheads="1"/>
              </p:cNvSpPr>
              <p:nvPr/>
            </p:nvSpPr>
            <p:spPr bwMode="auto">
              <a:xfrm>
                <a:off x="7620000" y="2971800"/>
                <a:ext cx="2286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1" name="Rectangle 9">
                <a:extLst>
                  <a:ext uri="{FF2B5EF4-FFF2-40B4-BE49-F238E27FC236}">
                    <a16:creationId xmlns:a16="http://schemas.microsoft.com/office/drawing/2014/main" id="{1F03F8B3-A0FC-3D45-A399-1F76989AC51B}"/>
                  </a:ext>
                </a:extLst>
              </p:cNvPr>
              <p:cNvSpPr>
                <a:spLocks noChangeArrowheads="1"/>
              </p:cNvSpPr>
              <p:nvPr/>
            </p:nvSpPr>
            <p:spPr bwMode="auto">
              <a:xfrm>
                <a:off x="7772400" y="4419600"/>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2" name="Rectangle 10">
                <a:extLst>
                  <a:ext uri="{FF2B5EF4-FFF2-40B4-BE49-F238E27FC236}">
                    <a16:creationId xmlns:a16="http://schemas.microsoft.com/office/drawing/2014/main" id="{1BE3B2B0-B0CF-F146-9ED3-18C408DE3A36}"/>
                  </a:ext>
                </a:extLst>
              </p:cNvPr>
              <p:cNvSpPr>
                <a:spLocks noChangeArrowheads="1"/>
              </p:cNvSpPr>
              <p:nvPr/>
            </p:nvSpPr>
            <p:spPr bwMode="auto">
              <a:xfrm>
                <a:off x="5105400" y="4953000"/>
                <a:ext cx="914400" cy="381000"/>
              </a:xfrm>
              <a:prstGeom prst="rect">
                <a:avLst/>
              </a:prstGeom>
              <a:solidFill>
                <a:srgbClr val="FFE7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3" name="Rectangle 11">
                <a:extLst>
                  <a:ext uri="{FF2B5EF4-FFF2-40B4-BE49-F238E27FC236}">
                    <a16:creationId xmlns:a16="http://schemas.microsoft.com/office/drawing/2014/main" id="{9B3975FF-C8A6-1745-97CF-D7FD55A37067}"/>
                  </a:ext>
                </a:extLst>
              </p:cNvPr>
              <p:cNvSpPr>
                <a:spLocks noChangeArrowheads="1"/>
              </p:cNvSpPr>
              <p:nvPr/>
            </p:nvSpPr>
            <p:spPr bwMode="auto">
              <a:xfrm rot="20286627">
                <a:off x="4876800" y="4572000"/>
                <a:ext cx="914400" cy="381000"/>
              </a:xfrm>
              <a:prstGeom prst="rect">
                <a:avLst/>
              </a:prstGeom>
              <a:solidFill>
                <a:srgbClr val="FFE7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4" name="Rectangle 12">
                <a:extLst>
                  <a:ext uri="{FF2B5EF4-FFF2-40B4-BE49-F238E27FC236}">
                    <a16:creationId xmlns:a16="http://schemas.microsoft.com/office/drawing/2014/main" id="{C9E0D223-147B-214F-82EE-6F7550238809}"/>
                  </a:ext>
                </a:extLst>
              </p:cNvPr>
              <p:cNvSpPr>
                <a:spLocks noChangeArrowheads="1"/>
              </p:cNvSpPr>
              <p:nvPr/>
            </p:nvSpPr>
            <p:spPr bwMode="auto">
              <a:xfrm rot="20529899">
                <a:off x="6324600" y="3581400"/>
                <a:ext cx="914400" cy="381000"/>
              </a:xfrm>
              <a:prstGeom prst="rect">
                <a:avLst/>
              </a:prstGeom>
              <a:solidFill>
                <a:srgbClr val="FFE7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5" name="Rectangle 13">
                <a:extLst>
                  <a:ext uri="{FF2B5EF4-FFF2-40B4-BE49-F238E27FC236}">
                    <a16:creationId xmlns:a16="http://schemas.microsoft.com/office/drawing/2014/main" id="{3342C04F-CD52-2941-90E8-35DC65D28C5B}"/>
                  </a:ext>
                </a:extLst>
              </p:cNvPr>
              <p:cNvSpPr>
                <a:spLocks noChangeArrowheads="1"/>
              </p:cNvSpPr>
              <p:nvPr/>
            </p:nvSpPr>
            <p:spPr bwMode="auto">
              <a:xfrm rot="19967759">
                <a:off x="6629400" y="4800600"/>
                <a:ext cx="685800" cy="381000"/>
              </a:xfrm>
              <a:prstGeom prst="rect">
                <a:avLst/>
              </a:prstGeom>
              <a:solidFill>
                <a:srgbClr val="FFE7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26" name="Rectangle 14">
                <a:extLst>
                  <a:ext uri="{FF2B5EF4-FFF2-40B4-BE49-F238E27FC236}">
                    <a16:creationId xmlns:a16="http://schemas.microsoft.com/office/drawing/2014/main" id="{2EC7DA5A-5C17-E845-BD30-BC4D49690317}"/>
                  </a:ext>
                </a:extLst>
              </p:cNvPr>
              <p:cNvSpPr>
                <a:spLocks noChangeArrowheads="1"/>
              </p:cNvSpPr>
              <p:nvPr/>
            </p:nvSpPr>
            <p:spPr bwMode="auto">
              <a:xfrm>
                <a:off x="6858000" y="3429000"/>
                <a:ext cx="1219200" cy="2133600"/>
              </a:xfrm>
              <a:prstGeom prst="rect">
                <a:avLst/>
              </a:prstGeom>
              <a:noFill/>
              <a:ln w="285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0000"/>
                  </a:solidFill>
                </a:endParaRPr>
              </a:p>
            </p:txBody>
          </p:sp>
        </p:grpSp>
      </p:grpSp>
      <p:pic>
        <p:nvPicPr>
          <p:cNvPr id="17" name="Picture 3" descr="heart lp">
            <a:extLst>
              <a:ext uri="{FF2B5EF4-FFF2-40B4-BE49-F238E27FC236}">
                <a16:creationId xmlns:a16="http://schemas.microsoft.com/office/drawing/2014/main" id="{12903F19-EB36-3244-93F0-AD5C714C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165" y="1033152"/>
            <a:ext cx="4000253" cy="505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302F8-04D2-9C4B-878C-88EDAABB5BD2}"/>
              </a:ext>
            </a:extLst>
          </p:cNvPr>
          <p:cNvSpPr>
            <a:spLocks noGrp="1"/>
          </p:cNvSpPr>
          <p:nvPr>
            <p:ph type="title"/>
          </p:nvPr>
        </p:nvSpPr>
        <p:spPr>
          <a:xfrm>
            <a:off x="838200" y="127619"/>
            <a:ext cx="10515600" cy="905535"/>
          </a:xfrm>
        </p:spPr>
        <p:txBody>
          <a:bodyPr/>
          <a:lstStyle/>
          <a:p>
            <a:pPr algn="ctr"/>
            <a:r>
              <a:rPr lang="en-US" altLang="en-US" b="1" dirty="0">
                <a:latin typeface="Arial" panose="020B0604020202020204" pitchFamily="34" charset="0"/>
                <a:cs typeface="Arial" panose="020B0604020202020204" pitchFamily="34" charset="0"/>
              </a:rPr>
              <a:t>Looking at the Heart by H&amp;E</a:t>
            </a:r>
            <a:endParaRPr lang="en-US" dirty="0"/>
          </a:p>
        </p:txBody>
      </p:sp>
      <p:pic>
        <p:nvPicPr>
          <p:cNvPr id="7" name="Picture 3" descr="heart atrium human">
            <a:extLst>
              <a:ext uri="{FF2B5EF4-FFF2-40B4-BE49-F238E27FC236}">
                <a16:creationId xmlns:a16="http://schemas.microsoft.com/office/drawing/2014/main" id="{CAF35B7C-5C00-024A-9F37-C6664DBFE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171" y="1031659"/>
            <a:ext cx="4511488" cy="56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Muscle cardiac a">
            <a:extLst>
              <a:ext uri="{FF2B5EF4-FFF2-40B4-BE49-F238E27FC236}">
                <a16:creationId xmlns:a16="http://schemas.microsoft.com/office/drawing/2014/main" id="{B4BA71A9-16C5-9B41-BCD0-095B9E1EF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440" y="1031659"/>
            <a:ext cx="4511488" cy="56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302F8-04D2-9C4B-878C-88EDAABB5BD2}"/>
              </a:ext>
            </a:extLst>
          </p:cNvPr>
          <p:cNvSpPr>
            <a:spLocks noGrp="1"/>
          </p:cNvSpPr>
          <p:nvPr>
            <p:ph type="title"/>
          </p:nvPr>
        </p:nvSpPr>
        <p:spPr>
          <a:xfrm>
            <a:off x="838200" y="127619"/>
            <a:ext cx="10515600" cy="905535"/>
          </a:xfrm>
        </p:spPr>
        <p:txBody>
          <a:bodyPr/>
          <a:lstStyle/>
          <a:p>
            <a:pPr algn="ctr"/>
            <a:r>
              <a:rPr lang="en-US" altLang="en-US" b="1" dirty="0">
                <a:latin typeface="Arial" panose="020B0604020202020204" pitchFamily="34" charset="0"/>
                <a:cs typeface="Arial" panose="020B0604020202020204" pitchFamily="34" charset="0"/>
              </a:rPr>
              <a:t>Forming the Vascular System</a:t>
            </a:r>
            <a:endParaRPr lang="en-US" dirty="0"/>
          </a:p>
        </p:txBody>
      </p:sp>
      <p:pic>
        <p:nvPicPr>
          <p:cNvPr id="4" name="Picture 3">
            <a:extLst>
              <a:ext uri="{FF2B5EF4-FFF2-40B4-BE49-F238E27FC236}">
                <a16:creationId xmlns:a16="http://schemas.microsoft.com/office/drawing/2014/main" id="{A089916A-FDC3-864C-B9AE-E5BDC40F13F7}"/>
              </a:ext>
            </a:extLst>
          </p:cNvPr>
          <p:cNvPicPr>
            <a:picLocks noChangeAspect="1"/>
          </p:cNvPicPr>
          <p:nvPr/>
        </p:nvPicPr>
        <p:blipFill>
          <a:blip r:embed="rId2"/>
          <a:stretch>
            <a:fillRect/>
          </a:stretch>
        </p:blipFill>
        <p:spPr>
          <a:xfrm>
            <a:off x="2778826" y="1023451"/>
            <a:ext cx="6105503" cy="5834549"/>
          </a:xfrm>
          <a:prstGeom prst="rect">
            <a:avLst/>
          </a:prstGeom>
        </p:spPr>
      </p:pic>
      <p:sp>
        <p:nvSpPr>
          <p:cNvPr id="9" name="TextBox 8">
            <a:extLst>
              <a:ext uri="{FF2B5EF4-FFF2-40B4-BE49-F238E27FC236}">
                <a16:creationId xmlns:a16="http://schemas.microsoft.com/office/drawing/2014/main" id="{05E6501D-B8BD-2A46-B6F8-3110530FDF56}"/>
              </a:ext>
            </a:extLst>
          </p:cNvPr>
          <p:cNvSpPr txBox="1"/>
          <p:nvPr/>
        </p:nvSpPr>
        <p:spPr>
          <a:xfrm>
            <a:off x="6728132" y="6488668"/>
            <a:ext cx="5463868"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Udan</a:t>
            </a:r>
            <a:r>
              <a:rPr lang="en-US" dirty="0">
                <a:latin typeface="Arial" panose="020B0604020202020204" pitchFamily="34" charset="0"/>
                <a:cs typeface="Arial" panose="020B0604020202020204" pitchFamily="34" charset="0"/>
              </a:rPr>
              <a:t> RS, et al. WIRE Developmental Biology, 2012</a:t>
            </a:r>
          </a:p>
        </p:txBody>
      </p:sp>
    </p:spTree>
    <p:extLst>
      <p:ext uri="{BB962C8B-B14F-4D97-AF65-F5344CB8AC3E}">
        <p14:creationId xmlns:p14="http://schemas.microsoft.com/office/powerpoint/2010/main" val="1966275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302F8-04D2-9C4B-878C-88EDAABB5BD2}"/>
              </a:ext>
            </a:extLst>
          </p:cNvPr>
          <p:cNvSpPr>
            <a:spLocks noGrp="1"/>
          </p:cNvSpPr>
          <p:nvPr>
            <p:ph type="title"/>
          </p:nvPr>
        </p:nvSpPr>
        <p:spPr>
          <a:xfrm>
            <a:off x="838200" y="127619"/>
            <a:ext cx="10515600" cy="905535"/>
          </a:xfrm>
        </p:spPr>
        <p:txBody>
          <a:bodyPr>
            <a:normAutofit fontScale="90000"/>
          </a:bodyPr>
          <a:lstStyle/>
          <a:p>
            <a:pPr algn="ctr"/>
            <a:r>
              <a:rPr lang="en-US" altLang="en-US" b="1" dirty="0">
                <a:latin typeface="Arial" panose="020B0604020202020204" pitchFamily="34" charset="0"/>
                <a:cs typeface="Arial" panose="020B0604020202020204" pitchFamily="34" charset="0"/>
              </a:rPr>
              <a:t>What are the cellular components of the peripheral vasculature?</a:t>
            </a:r>
            <a:endParaRPr lang="en-US" dirty="0"/>
          </a:p>
        </p:txBody>
      </p:sp>
      <p:pic>
        <p:nvPicPr>
          <p:cNvPr id="2" name="Picture 1">
            <a:extLst>
              <a:ext uri="{FF2B5EF4-FFF2-40B4-BE49-F238E27FC236}">
                <a16:creationId xmlns:a16="http://schemas.microsoft.com/office/drawing/2014/main" id="{7CE761AC-4DBD-8D41-8D5B-7638C82F5ABC}"/>
              </a:ext>
            </a:extLst>
          </p:cNvPr>
          <p:cNvPicPr>
            <a:picLocks noChangeAspect="1"/>
          </p:cNvPicPr>
          <p:nvPr/>
        </p:nvPicPr>
        <p:blipFill>
          <a:blip r:embed="rId2"/>
          <a:stretch>
            <a:fillRect/>
          </a:stretch>
        </p:blipFill>
        <p:spPr>
          <a:xfrm>
            <a:off x="415636" y="1524000"/>
            <a:ext cx="3170711" cy="4198256"/>
          </a:xfrm>
          <a:prstGeom prst="rect">
            <a:avLst/>
          </a:prstGeom>
        </p:spPr>
      </p:pic>
      <p:pic>
        <p:nvPicPr>
          <p:cNvPr id="5" name="Picture 4">
            <a:extLst>
              <a:ext uri="{FF2B5EF4-FFF2-40B4-BE49-F238E27FC236}">
                <a16:creationId xmlns:a16="http://schemas.microsoft.com/office/drawing/2014/main" id="{983012D6-8802-4A41-9676-00F462557F1B}"/>
              </a:ext>
            </a:extLst>
          </p:cNvPr>
          <p:cNvPicPr>
            <a:picLocks noChangeAspect="1"/>
          </p:cNvPicPr>
          <p:nvPr/>
        </p:nvPicPr>
        <p:blipFill>
          <a:blip r:embed="rId3"/>
          <a:stretch>
            <a:fillRect/>
          </a:stretch>
        </p:blipFill>
        <p:spPr>
          <a:xfrm>
            <a:off x="4227615" y="1726292"/>
            <a:ext cx="2499921" cy="4213350"/>
          </a:xfrm>
          <a:prstGeom prst="rect">
            <a:avLst/>
          </a:prstGeom>
        </p:spPr>
      </p:pic>
      <p:pic>
        <p:nvPicPr>
          <p:cNvPr id="6" name="Picture 5">
            <a:extLst>
              <a:ext uri="{FF2B5EF4-FFF2-40B4-BE49-F238E27FC236}">
                <a16:creationId xmlns:a16="http://schemas.microsoft.com/office/drawing/2014/main" id="{88EFC0BC-9FF0-AA4C-86B5-34830B9D1B88}"/>
              </a:ext>
            </a:extLst>
          </p:cNvPr>
          <p:cNvPicPr>
            <a:picLocks noChangeAspect="1"/>
          </p:cNvPicPr>
          <p:nvPr/>
        </p:nvPicPr>
        <p:blipFill>
          <a:blip r:embed="rId4"/>
          <a:stretch>
            <a:fillRect/>
          </a:stretch>
        </p:blipFill>
        <p:spPr>
          <a:xfrm>
            <a:off x="6810663" y="1865701"/>
            <a:ext cx="5263700" cy="2658797"/>
          </a:xfrm>
          <a:prstGeom prst="rect">
            <a:avLst/>
          </a:prstGeom>
        </p:spPr>
      </p:pic>
    </p:spTree>
    <p:extLst>
      <p:ext uri="{BB962C8B-B14F-4D97-AF65-F5344CB8AC3E}">
        <p14:creationId xmlns:p14="http://schemas.microsoft.com/office/powerpoint/2010/main" val="1360239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302F8-04D2-9C4B-878C-88EDAABB5BD2}"/>
              </a:ext>
            </a:extLst>
          </p:cNvPr>
          <p:cNvSpPr>
            <a:spLocks noGrp="1"/>
          </p:cNvSpPr>
          <p:nvPr>
            <p:ph type="title"/>
          </p:nvPr>
        </p:nvSpPr>
        <p:spPr>
          <a:xfrm>
            <a:off x="838200" y="127619"/>
            <a:ext cx="10515600" cy="905535"/>
          </a:xfrm>
        </p:spPr>
        <p:txBody>
          <a:bodyPr>
            <a:normAutofit fontScale="90000"/>
          </a:bodyPr>
          <a:lstStyle/>
          <a:p>
            <a:pPr algn="ctr"/>
            <a:r>
              <a:rPr lang="en-US" altLang="en-US" b="1" dirty="0">
                <a:latin typeface="Arial" panose="020B0604020202020204" pitchFamily="34" charset="0"/>
                <a:cs typeface="Arial" panose="020B0604020202020204" pitchFamily="34" charset="0"/>
              </a:rPr>
              <a:t>What are the cellular components of the peripheral vasculature?</a:t>
            </a:r>
            <a:endParaRPr lang="en-US" dirty="0"/>
          </a:p>
        </p:txBody>
      </p:sp>
      <p:pic>
        <p:nvPicPr>
          <p:cNvPr id="4" name="Picture 3">
            <a:extLst>
              <a:ext uri="{FF2B5EF4-FFF2-40B4-BE49-F238E27FC236}">
                <a16:creationId xmlns:a16="http://schemas.microsoft.com/office/drawing/2014/main" id="{F8A7F087-5946-CA47-8134-A7FA8A8F49D4}"/>
              </a:ext>
            </a:extLst>
          </p:cNvPr>
          <p:cNvPicPr>
            <a:picLocks noChangeAspect="1"/>
          </p:cNvPicPr>
          <p:nvPr/>
        </p:nvPicPr>
        <p:blipFill>
          <a:blip r:embed="rId2"/>
          <a:stretch>
            <a:fillRect/>
          </a:stretch>
        </p:blipFill>
        <p:spPr>
          <a:xfrm>
            <a:off x="1572161" y="1324263"/>
            <a:ext cx="3771735" cy="5016408"/>
          </a:xfrm>
          <a:prstGeom prst="rect">
            <a:avLst/>
          </a:prstGeom>
        </p:spPr>
      </p:pic>
      <p:pic>
        <p:nvPicPr>
          <p:cNvPr id="7" name="Picture 3">
            <a:extLst>
              <a:ext uri="{FF2B5EF4-FFF2-40B4-BE49-F238E27FC236}">
                <a16:creationId xmlns:a16="http://schemas.microsoft.com/office/drawing/2014/main" id="{D6DCBE91-4F0A-7D4D-9834-7B01BEE6B8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0" t="3396" r="51038" b="8512"/>
          <a:stretch/>
        </p:blipFill>
        <p:spPr bwMode="auto">
          <a:xfrm>
            <a:off x="6472052" y="1128155"/>
            <a:ext cx="4393870" cy="285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5E406C8F-6659-DB43-89BB-6CE64BA18C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88" t="5231" r="1559" b="11906"/>
          <a:stretch/>
        </p:blipFill>
        <p:spPr bwMode="auto">
          <a:xfrm>
            <a:off x="6472052" y="3978233"/>
            <a:ext cx="4393870" cy="268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099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302F8-04D2-9C4B-878C-88EDAABB5BD2}"/>
              </a:ext>
            </a:extLst>
          </p:cNvPr>
          <p:cNvSpPr>
            <a:spLocks noGrp="1"/>
          </p:cNvSpPr>
          <p:nvPr>
            <p:ph type="title"/>
          </p:nvPr>
        </p:nvSpPr>
        <p:spPr>
          <a:xfrm>
            <a:off x="838200" y="127619"/>
            <a:ext cx="10515600" cy="905535"/>
          </a:xfrm>
        </p:spPr>
        <p:txBody>
          <a:bodyPr>
            <a:normAutofit fontScale="90000"/>
          </a:bodyPr>
          <a:lstStyle/>
          <a:p>
            <a:pPr algn="ctr"/>
            <a:r>
              <a:rPr lang="en-US" altLang="en-US" b="1" dirty="0">
                <a:latin typeface="Arial" panose="020B0604020202020204" pitchFamily="34" charset="0"/>
                <a:cs typeface="Arial" panose="020B0604020202020204" pitchFamily="34" charset="0"/>
              </a:rPr>
              <a:t>What are the cellular components of the peripheral vasculature?</a:t>
            </a:r>
            <a:endParaRPr lang="en-US" dirty="0"/>
          </a:p>
        </p:txBody>
      </p:sp>
      <p:pic>
        <p:nvPicPr>
          <p:cNvPr id="6" name="Picture 5">
            <a:extLst>
              <a:ext uri="{FF2B5EF4-FFF2-40B4-BE49-F238E27FC236}">
                <a16:creationId xmlns:a16="http://schemas.microsoft.com/office/drawing/2014/main" id="{CE0BA794-8DDA-E446-91D9-48522FA6210A}"/>
              </a:ext>
            </a:extLst>
          </p:cNvPr>
          <p:cNvPicPr>
            <a:picLocks noChangeAspect="1"/>
          </p:cNvPicPr>
          <p:nvPr/>
        </p:nvPicPr>
        <p:blipFill>
          <a:blip r:embed="rId2"/>
          <a:stretch>
            <a:fillRect/>
          </a:stretch>
        </p:blipFill>
        <p:spPr>
          <a:xfrm>
            <a:off x="1484415" y="1394815"/>
            <a:ext cx="2951183" cy="4973904"/>
          </a:xfrm>
          <a:prstGeom prst="rect">
            <a:avLst/>
          </a:prstGeom>
        </p:spPr>
      </p:pic>
      <p:pic>
        <p:nvPicPr>
          <p:cNvPr id="9" name="Picture 3" descr="small art, vein omentum human">
            <a:extLst>
              <a:ext uri="{FF2B5EF4-FFF2-40B4-BE49-F238E27FC236}">
                <a16:creationId xmlns:a16="http://schemas.microsoft.com/office/drawing/2014/main" id="{57333745-6D27-C240-B881-3A28E53FE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195" y="1211323"/>
            <a:ext cx="6514605" cy="515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135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8343"/>
            <a:ext cx="8517467" cy="1113990"/>
          </a:xfrm>
        </p:spPr>
        <p:txBody>
          <a:bodyPr>
            <a:normAutofit fontScale="90000"/>
          </a:bodyPr>
          <a:lstStyle/>
          <a:p>
            <a:pPr algn="ctr"/>
            <a:r>
              <a:rPr lang="en-US" b="1" dirty="0">
                <a:latin typeface="Arial" panose="020B0604020202020204" pitchFamily="34" charset="0"/>
                <a:cs typeface="Arial" panose="020B0604020202020204" pitchFamily="34" charset="0"/>
              </a:rPr>
              <a:t>Try to Think in 3D!</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How Can the Cans be Organized?</a:t>
            </a:r>
          </a:p>
        </p:txBody>
      </p:sp>
      <p:pic>
        <p:nvPicPr>
          <p:cNvPr id="6" name="Picture 5" descr="IMG_0043.JPG"/>
          <p:cNvPicPr>
            <a:picLocks noChangeAspect="1"/>
          </p:cNvPicPr>
          <p:nvPr/>
        </p:nvPicPr>
        <p:blipFill rotWithShape="1">
          <a:blip r:embed="rId3">
            <a:extLst>
              <a:ext uri="{28A0092B-C50C-407E-A947-70E740481C1C}">
                <a14:useLocalDpi xmlns:a14="http://schemas.microsoft.com/office/drawing/2010/main" val="0"/>
              </a:ext>
            </a:extLst>
          </a:blip>
          <a:srcRect l="8013" t="7754" r="16346" b="14660"/>
          <a:stretch/>
        </p:blipFill>
        <p:spPr>
          <a:xfrm>
            <a:off x="2839803" y="1383015"/>
            <a:ext cx="6357937" cy="4849275"/>
          </a:xfrm>
          <a:prstGeom prst="rect">
            <a:avLst/>
          </a:prstGeom>
        </p:spPr>
      </p:pic>
      <p:sp>
        <p:nvSpPr>
          <p:cNvPr id="3" name="TextBox 2">
            <a:extLst>
              <a:ext uri="{FF2B5EF4-FFF2-40B4-BE49-F238E27FC236}">
                <a16:creationId xmlns:a16="http://schemas.microsoft.com/office/drawing/2014/main" id="{A3E24DA4-BAFE-5E41-94FC-3DC7139344F4}"/>
              </a:ext>
            </a:extLst>
          </p:cNvPr>
          <p:cNvSpPr txBox="1"/>
          <p:nvPr/>
        </p:nvSpPr>
        <p:spPr>
          <a:xfrm>
            <a:off x="125730" y="5274662"/>
            <a:ext cx="3317768" cy="1384995"/>
          </a:xfrm>
          <a:prstGeom prst="rect">
            <a:avLst/>
          </a:prstGeom>
          <a:noFill/>
        </p:spPr>
        <p:txBody>
          <a:bodyPr wrap="none" rtlCol="0">
            <a:spAutoFit/>
          </a:bodyPr>
          <a:lstStyle/>
          <a:p>
            <a:r>
              <a:rPr lang="en-US" sz="1200" dirty="0"/>
              <a:t>Poll Question for this slide:</a:t>
            </a:r>
          </a:p>
          <a:p>
            <a:r>
              <a:rPr lang="en-US" sz="1200" dirty="0"/>
              <a:t>Pick one answer: </a:t>
            </a:r>
          </a:p>
          <a:p>
            <a:r>
              <a:rPr lang="en-US" sz="1200" dirty="0"/>
              <a:t>What would you do with these cans?</a:t>
            </a:r>
          </a:p>
          <a:p>
            <a:pPr marL="228600" indent="-228600">
              <a:buAutoNum type="alphaLcParenR"/>
            </a:pPr>
            <a:r>
              <a:rPr lang="en-US" sz="1200" dirty="0"/>
              <a:t>Throw them in the recycle bin.</a:t>
            </a:r>
          </a:p>
          <a:p>
            <a:pPr marL="228600" indent="-228600">
              <a:buAutoNum type="alphaLcParenR"/>
            </a:pPr>
            <a:r>
              <a:rPr lang="en-US" sz="1200" dirty="0"/>
              <a:t>Stand them all up.</a:t>
            </a:r>
          </a:p>
          <a:p>
            <a:pPr marL="228600" indent="-228600">
              <a:buAutoNum type="alphaLcParenR"/>
            </a:pPr>
            <a:r>
              <a:rPr lang="en-US" sz="1200" dirty="0"/>
              <a:t>Put them in small groups by color.</a:t>
            </a:r>
          </a:p>
          <a:p>
            <a:pPr marL="228600" indent="-228600">
              <a:buAutoNum type="alphaLcParenR"/>
            </a:pPr>
            <a:r>
              <a:rPr lang="en-US" sz="1200" dirty="0"/>
              <a:t>Place in a group with the tabs in one direction.</a:t>
            </a:r>
          </a:p>
        </p:txBody>
      </p:sp>
    </p:spTree>
    <p:extLst>
      <p:ext uri="{BB962C8B-B14F-4D97-AF65-F5344CB8AC3E}">
        <p14:creationId xmlns:p14="http://schemas.microsoft.com/office/powerpoint/2010/main" val="4277434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0AE54A-475F-0342-B076-36A91046888B}"/>
              </a:ext>
            </a:extLst>
          </p:cNvPr>
          <p:cNvSpPr>
            <a:spLocks noGrp="1"/>
          </p:cNvSpPr>
          <p:nvPr>
            <p:ph type="title"/>
          </p:nvPr>
        </p:nvSpPr>
        <p:spPr>
          <a:xfrm>
            <a:off x="838200" y="169184"/>
            <a:ext cx="10515600" cy="799646"/>
          </a:xfrm>
        </p:spPr>
        <p:txBody>
          <a:bodyPr/>
          <a:lstStyle/>
          <a:p>
            <a:pPr algn="ctr"/>
            <a:r>
              <a:rPr lang="en-US" b="1" dirty="0">
                <a:latin typeface="Arial" panose="020B0604020202020204" pitchFamily="34" charset="0"/>
                <a:cs typeface="Arial" panose="020B0604020202020204" pitchFamily="34" charset="0"/>
              </a:rPr>
              <a:t>Goals for today’s class!</a:t>
            </a:r>
          </a:p>
        </p:txBody>
      </p:sp>
      <p:sp>
        <p:nvSpPr>
          <p:cNvPr id="6" name="Content Placeholder 5">
            <a:extLst>
              <a:ext uri="{FF2B5EF4-FFF2-40B4-BE49-F238E27FC236}">
                <a16:creationId xmlns:a16="http://schemas.microsoft.com/office/drawing/2014/main" id="{03F6D669-C150-D747-8D04-367C3A0C6417}"/>
              </a:ext>
            </a:extLst>
          </p:cNvPr>
          <p:cNvSpPr>
            <a:spLocks noGrp="1"/>
          </p:cNvSpPr>
          <p:nvPr>
            <p:ph idx="1"/>
          </p:nvPr>
        </p:nvSpPr>
        <p:spPr>
          <a:xfrm>
            <a:off x="682146" y="1233713"/>
            <a:ext cx="10827707" cy="5455103"/>
          </a:xfrm>
        </p:spPr>
        <p:txBody>
          <a:bodyPr>
            <a:normAutofit lnSpcReduction="10000"/>
          </a:bodyPr>
          <a:lstStyle/>
          <a:p>
            <a:r>
              <a:rPr lang="en-US" dirty="0">
                <a:latin typeface="Arial" panose="020B0604020202020204" pitchFamily="34" charset="0"/>
                <a:cs typeface="Arial" panose="020B0604020202020204" pitchFamily="34" charset="0"/>
              </a:rPr>
              <a:t>Learn how to describe the orientation of cells and tissue in an organism.</a:t>
            </a:r>
          </a:p>
          <a:p>
            <a:r>
              <a:rPr lang="en-US" dirty="0">
                <a:latin typeface="Arial" panose="020B0604020202020204" pitchFamily="34" charset="0"/>
                <a:cs typeface="Arial" panose="020B0604020202020204" pitchFamily="34" charset="0"/>
              </a:rPr>
              <a:t>Understand what the three Germ Layers are and how they are organized.</a:t>
            </a:r>
          </a:p>
          <a:p>
            <a:r>
              <a:rPr lang="en-US" dirty="0">
                <a:latin typeface="Arial" panose="020B0604020202020204" pitchFamily="34" charset="0"/>
                <a:cs typeface="Arial" panose="020B0604020202020204" pitchFamily="34" charset="0"/>
              </a:rPr>
              <a:t>Define the proteins in cells that promote cell sorting.</a:t>
            </a:r>
          </a:p>
          <a:p>
            <a:r>
              <a:rPr lang="en-US" dirty="0">
                <a:latin typeface="Arial" panose="020B0604020202020204" pitchFamily="34" charset="0"/>
                <a:cs typeface="Arial" panose="020B0604020202020204" pitchFamily="34" charset="0"/>
              </a:rPr>
              <a:t>Learn how the neural tube is formed.</a:t>
            </a:r>
          </a:p>
          <a:p>
            <a:r>
              <a:rPr lang="en-US" dirty="0">
                <a:latin typeface="Arial" panose="020B0604020202020204" pitchFamily="34" charset="0"/>
                <a:cs typeface="Arial" panose="020B0604020202020204" pitchFamily="34" charset="0"/>
              </a:rPr>
              <a:t>Understand what and how different cellular components contribute to heart and vascular development.</a:t>
            </a:r>
          </a:p>
          <a:p>
            <a:r>
              <a:rPr lang="en-US" dirty="0">
                <a:latin typeface="Arial" panose="020B0604020202020204" pitchFamily="34" charset="0"/>
                <a:cs typeface="Arial" panose="020B0604020202020204" pitchFamily="34" charset="0"/>
              </a:rPr>
              <a:t>Learn how the gut forms and what the different sections look like histological.</a:t>
            </a:r>
          </a:p>
          <a:p>
            <a:r>
              <a:rPr lang="en-US" dirty="0">
                <a:latin typeface="Arial" panose="020B0604020202020204" pitchFamily="34" charset="0"/>
                <a:cs typeface="Arial" panose="020B0604020202020204" pitchFamily="34" charset="0"/>
              </a:rPr>
              <a:t>Define the different types of epithelial tissues and how skin develops.</a:t>
            </a:r>
          </a:p>
        </p:txBody>
      </p:sp>
      <p:sp>
        <p:nvSpPr>
          <p:cNvPr id="7" name="Rectangle 6">
            <a:extLst>
              <a:ext uri="{FF2B5EF4-FFF2-40B4-BE49-F238E27FC236}">
                <a16:creationId xmlns:a16="http://schemas.microsoft.com/office/drawing/2014/main" id="{4C72410B-C575-864D-B557-5EFFDA9CB296}"/>
              </a:ext>
            </a:extLst>
          </p:cNvPr>
          <p:cNvSpPr/>
          <p:nvPr/>
        </p:nvSpPr>
        <p:spPr>
          <a:xfrm>
            <a:off x="838200" y="4499883"/>
            <a:ext cx="10385121" cy="8988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745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78390"/>
            <a:ext cx="11120336" cy="733485"/>
          </a:xfrm>
        </p:spPr>
        <p:txBody>
          <a:bodyPr/>
          <a:lstStyle/>
          <a:p>
            <a:pPr algn="ctr"/>
            <a:r>
              <a:rPr lang="en-US" b="1" u="sng" dirty="0">
                <a:latin typeface="Arial" panose="020B0604020202020204" pitchFamily="34" charset="0"/>
                <a:cs typeface="Arial" panose="020B0604020202020204" pitchFamily="34" charset="0"/>
              </a:rPr>
              <a:t>Germ Layer Derivatives</a:t>
            </a:r>
          </a:p>
        </p:txBody>
      </p:sp>
      <p:pic>
        <p:nvPicPr>
          <p:cNvPr id="4" name="Picture 3">
            <a:extLst>
              <a:ext uri="{FF2B5EF4-FFF2-40B4-BE49-F238E27FC236}">
                <a16:creationId xmlns:a16="http://schemas.microsoft.com/office/drawing/2014/main" id="{A76E7A79-EC77-4049-8796-8146A343B7FC}"/>
              </a:ext>
            </a:extLst>
          </p:cNvPr>
          <p:cNvPicPr>
            <a:picLocks noChangeAspect="1"/>
          </p:cNvPicPr>
          <p:nvPr/>
        </p:nvPicPr>
        <p:blipFill rotWithShape="1">
          <a:blip r:embed="rId3"/>
          <a:srcRect l="60979" t="-889" r="1" b="889"/>
          <a:stretch/>
        </p:blipFill>
        <p:spPr>
          <a:xfrm>
            <a:off x="811530" y="2144760"/>
            <a:ext cx="2823172" cy="2568479"/>
          </a:xfrm>
          <a:prstGeom prst="rect">
            <a:avLst/>
          </a:prstGeom>
        </p:spPr>
      </p:pic>
      <p:pic>
        <p:nvPicPr>
          <p:cNvPr id="7" name="Picture 6">
            <a:extLst>
              <a:ext uri="{FF2B5EF4-FFF2-40B4-BE49-F238E27FC236}">
                <a16:creationId xmlns:a16="http://schemas.microsoft.com/office/drawing/2014/main" id="{33C73342-4E51-5D48-B518-437D3A71D4DA}"/>
              </a:ext>
            </a:extLst>
          </p:cNvPr>
          <p:cNvPicPr>
            <a:picLocks noChangeAspect="1"/>
          </p:cNvPicPr>
          <p:nvPr/>
        </p:nvPicPr>
        <p:blipFill>
          <a:blip r:embed="rId4"/>
          <a:stretch>
            <a:fillRect/>
          </a:stretch>
        </p:blipFill>
        <p:spPr>
          <a:xfrm>
            <a:off x="4175062" y="811875"/>
            <a:ext cx="7117778" cy="5911628"/>
          </a:xfrm>
          <a:prstGeom prst="rect">
            <a:avLst/>
          </a:prstGeom>
        </p:spPr>
      </p:pic>
      <p:sp>
        <p:nvSpPr>
          <p:cNvPr id="6" name="TextBox 5">
            <a:extLst>
              <a:ext uri="{FF2B5EF4-FFF2-40B4-BE49-F238E27FC236}">
                <a16:creationId xmlns:a16="http://schemas.microsoft.com/office/drawing/2014/main" id="{5BE36895-63AF-7D4D-B9EA-0E999B74CADD}"/>
              </a:ext>
            </a:extLst>
          </p:cNvPr>
          <p:cNvSpPr txBox="1"/>
          <p:nvPr/>
        </p:nvSpPr>
        <p:spPr>
          <a:xfrm>
            <a:off x="91842" y="6305152"/>
            <a:ext cx="5241563"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Pansky</a:t>
            </a:r>
            <a:r>
              <a:rPr lang="en-US" dirty="0">
                <a:latin typeface="Arial" panose="020B0604020202020204" pitchFamily="34" charset="0"/>
                <a:cs typeface="Arial" panose="020B0604020202020204" pitchFamily="34" charset="0"/>
              </a:rPr>
              <a:t>, B. Review of Medical Embryology, 1982. </a:t>
            </a:r>
          </a:p>
        </p:txBody>
      </p:sp>
      <p:sp>
        <p:nvSpPr>
          <p:cNvPr id="8" name="TextBox 7">
            <a:extLst>
              <a:ext uri="{FF2B5EF4-FFF2-40B4-BE49-F238E27FC236}">
                <a16:creationId xmlns:a16="http://schemas.microsoft.com/office/drawing/2014/main" id="{10D9AC96-CC12-B544-A0BC-0A643545AE75}"/>
              </a:ext>
            </a:extLst>
          </p:cNvPr>
          <p:cNvSpPr txBox="1"/>
          <p:nvPr/>
        </p:nvSpPr>
        <p:spPr>
          <a:xfrm>
            <a:off x="4077292" y="5384412"/>
            <a:ext cx="251222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Endoderm = Entoderm</a:t>
            </a:r>
          </a:p>
        </p:txBody>
      </p:sp>
      <p:sp>
        <p:nvSpPr>
          <p:cNvPr id="3" name="Oval 2">
            <a:extLst>
              <a:ext uri="{FF2B5EF4-FFF2-40B4-BE49-F238E27FC236}">
                <a16:creationId xmlns:a16="http://schemas.microsoft.com/office/drawing/2014/main" id="{55C4E605-B40F-4A4C-8CD9-8F07D5BFE285}"/>
              </a:ext>
            </a:extLst>
          </p:cNvPr>
          <p:cNvSpPr/>
          <p:nvPr/>
        </p:nvSpPr>
        <p:spPr>
          <a:xfrm>
            <a:off x="4430977" y="3113356"/>
            <a:ext cx="2011680" cy="1568612"/>
          </a:xfrm>
          <a:prstGeom prst="ellipse">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448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169830"/>
            <a:ext cx="11120336" cy="824926"/>
          </a:xfrm>
        </p:spPr>
        <p:txBody>
          <a:bodyPr/>
          <a:lstStyle/>
          <a:p>
            <a:pPr algn="ctr"/>
            <a:r>
              <a:rPr lang="en-US" b="1" dirty="0">
                <a:latin typeface="Arial" panose="020B0604020202020204" pitchFamily="34" charset="0"/>
                <a:cs typeface="Arial" panose="020B0604020202020204" pitchFamily="34" charset="0"/>
              </a:rPr>
              <a:t>When does the gut form?</a:t>
            </a:r>
          </a:p>
        </p:txBody>
      </p:sp>
      <p:pic>
        <p:nvPicPr>
          <p:cNvPr id="3" name="Picture 2">
            <a:extLst>
              <a:ext uri="{FF2B5EF4-FFF2-40B4-BE49-F238E27FC236}">
                <a16:creationId xmlns:a16="http://schemas.microsoft.com/office/drawing/2014/main" id="{3398FAA6-C30D-F146-B437-22B2948A1087}"/>
              </a:ext>
            </a:extLst>
          </p:cNvPr>
          <p:cNvPicPr>
            <a:picLocks noChangeAspect="1"/>
          </p:cNvPicPr>
          <p:nvPr/>
        </p:nvPicPr>
        <p:blipFill>
          <a:blip r:embed="rId3"/>
          <a:stretch>
            <a:fillRect/>
          </a:stretch>
        </p:blipFill>
        <p:spPr>
          <a:xfrm>
            <a:off x="389107" y="1117810"/>
            <a:ext cx="9194434" cy="5117140"/>
          </a:xfrm>
          <a:prstGeom prst="rect">
            <a:avLst/>
          </a:prstGeom>
        </p:spPr>
      </p:pic>
      <p:sp>
        <p:nvSpPr>
          <p:cNvPr id="5" name="Bent Arrow 4">
            <a:extLst>
              <a:ext uri="{FF2B5EF4-FFF2-40B4-BE49-F238E27FC236}">
                <a16:creationId xmlns:a16="http://schemas.microsoft.com/office/drawing/2014/main" id="{6F0C671C-E001-9B40-B0C7-1B3FE8402A9E}"/>
              </a:ext>
            </a:extLst>
          </p:cNvPr>
          <p:cNvSpPr/>
          <p:nvPr/>
        </p:nvSpPr>
        <p:spPr>
          <a:xfrm flipH="1" flipV="1">
            <a:off x="7445895" y="4643252"/>
            <a:ext cx="2992582" cy="1354167"/>
          </a:xfrm>
          <a:prstGeom prst="bentArrow">
            <a:avLst>
              <a:gd name="adj1" fmla="val 25000"/>
              <a:gd name="adj2" fmla="val 26024"/>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5BE36895-63AF-7D4D-B9EA-0E999B74CADD}"/>
              </a:ext>
            </a:extLst>
          </p:cNvPr>
          <p:cNvSpPr txBox="1"/>
          <p:nvPr/>
        </p:nvSpPr>
        <p:spPr>
          <a:xfrm>
            <a:off x="4175062" y="6318117"/>
            <a:ext cx="7260321"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MacCord</a:t>
            </a:r>
            <a:r>
              <a:rPr lang="en-US" dirty="0">
                <a:latin typeface="Arial" panose="020B0604020202020204" pitchFamily="34" charset="0"/>
                <a:cs typeface="Arial" panose="020B0604020202020204" pitchFamily="34" charset="0"/>
              </a:rPr>
              <a:t>, Kate, "Germ Layers". </a:t>
            </a:r>
            <a:r>
              <a:rPr lang="en-US" i="1" dirty="0">
                <a:latin typeface="Arial" panose="020B0604020202020204" pitchFamily="34" charset="0"/>
                <a:cs typeface="Arial" panose="020B0604020202020204" pitchFamily="34" charset="0"/>
              </a:rPr>
              <a:t>Embryo Project Encyclopedia, 2013</a:t>
            </a:r>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7FB9157B-6E5D-B542-B362-AEB4DA472903}"/>
              </a:ext>
            </a:extLst>
          </p:cNvPr>
          <p:cNvPicPr>
            <a:picLocks noChangeAspect="1"/>
          </p:cNvPicPr>
          <p:nvPr/>
        </p:nvPicPr>
        <p:blipFill rotWithShape="1">
          <a:blip r:embed="rId4"/>
          <a:srcRect l="60979" t="-889" r="1" b="889"/>
          <a:stretch/>
        </p:blipFill>
        <p:spPr>
          <a:xfrm>
            <a:off x="8470240" y="2352211"/>
            <a:ext cx="2823172" cy="2568479"/>
          </a:xfrm>
          <a:prstGeom prst="rect">
            <a:avLst/>
          </a:prstGeom>
        </p:spPr>
      </p:pic>
    </p:spTree>
    <p:extLst>
      <p:ext uri="{BB962C8B-B14F-4D97-AF65-F5344CB8AC3E}">
        <p14:creationId xmlns:p14="http://schemas.microsoft.com/office/powerpoint/2010/main" val="3021001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169830"/>
            <a:ext cx="11120336" cy="824926"/>
          </a:xfrm>
        </p:spPr>
        <p:txBody>
          <a:bodyPr/>
          <a:lstStyle/>
          <a:p>
            <a:pPr algn="ctr"/>
            <a:r>
              <a:rPr lang="en-US" b="1" dirty="0">
                <a:latin typeface="Arial" panose="020B0604020202020204" pitchFamily="34" charset="0"/>
                <a:cs typeface="Arial" panose="020B0604020202020204" pitchFamily="34" charset="0"/>
              </a:rPr>
              <a:t>How does the gut form?</a:t>
            </a:r>
          </a:p>
        </p:txBody>
      </p:sp>
      <p:sp>
        <p:nvSpPr>
          <p:cNvPr id="4" name="Oval 3">
            <a:extLst>
              <a:ext uri="{FF2B5EF4-FFF2-40B4-BE49-F238E27FC236}">
                <a16:creationId xmlns:a16="http://schemas.microsoft.com/office/drawing/2014/main" id="{982E8A1D-395D-D945-8301-6544F1B69AC1}"/>
              </a:ext>
            </a:extLst>
          </p:cNvPr>
          <p:cNvSpPr/>
          <p:nvPr/>
        </p:nvSpPr>
        <p:spPr>
          <a:xfrm>
            <a:off x="8312727" y="3051958"/>
            <a:ext cx="2054431" cy="1401289"/>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E0FFB36-0E50-CD4B-B3E6-3B4B5318AC8A}"/>
              </a:ext>
            </a:extLst>
          </p:cNvPr>
          <p:cNvGrpSpPr/>
          <p:nvPr/>
        </p:nvGrpSpPr>
        <p:grpSpPr>
          <a:xfrm>
            <a:off x="3216614" y="1151413"/>
            <a:ext cx="5339383" cy="4397715"/>
            <a:chOff x="6096000" y="1351570"/>
            <a:chExt cx="5339383" cy="4397715"/>
          </a:xfrm>
        </p:grpSpPr>
        <p:pic>
          <p:nvPicPr>
            <p:cNvPr id="8" name="Picture 7">
              <a:extLst>
                <a:ext uri="{FF2B5EF4-FFF2-40B4-BE49-F238E27FC236}">
                  <a16:creationId xmlns:a16="http://schemas.microsoft.com/office/drawing/2014/main" id="{01DF13ED-43D3-3545-80FF-ECBB7A6AE4BA}"/>
                </a:ext>
              </a:extLst>
            </p:cNvPr>
            <p:cNvPicPr>
              <a:picLocks noChangeAspect="1"/>
            </p:cNvPicPr>
            <p:nvPr/>
          </p:nvPicPr>
          <p:blipFill>
            <a:blip r:embed="rId3"/>
            <a:stretch>
              <a:fillRect/>
            </a:stretch>
          </p:blipFill>
          <p:spPr>
            <a:xfrm>
              <a:off x="6428461" y="1351570"/>
              <a:ext cx="5006922" cy="4397715"/>
            </a:xfrm>
            <a:prstGeom prst="rect">
              <a:avLst/>
            </a:prstGeom>
          </p:spPr>
        </p:pic>
        <p:sp>
          <p:nvSpPr>
            <p:cNvPr id="9" name="Rectangle 8">
              <a:extLst>
                <a:ext uri="{FF2B5EF4-FFF2-40B4-BE49-F238E27FC236}">
                  <a16:creationId xmlns:a16="http://schemas.microsoft.com/office/drawing/2014/main" id="{C35C3159-9312-5345-9036-78FC0D51915C}"/>
                </a:ext>
              </a:extLst>
            </p:cNvPr>
            <p:cNvSpPr/>
            <p:nvPr/>
          </p:nvSpPr>
          <p:spPr>
            <a:xfrm>
              <a:off x="6096000" y="5177642"/>
              <a:ext cx="756062" cy="571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60D81FAE-B070-144D-A18A-3BB570C1487B}"/>
              </a:ext>
            </a:extLst>
          </p:cNvPr>
          <p:cNvPicPr>
            <a:picLocks noChangeAspect="1"/>
          </p:cNvPicPr>
          <p:nvPr/>
        </p:nvPicPr>
        <p:blipFill>
          <a:blip r:embed="rId4"/>
          <a:stretch>
            <a:fillRect/>
          </a:stretch>
        </p:blipFill>
        <p:spPr>
          <a:xfrm>
            <a:off x="8987730" y="1163289"/>
            <a:ext cx="2832487" cy="4421443"/>
          </a:xfrm>
          <a:prstGeom prst="rect">
            <a:avLst/>
          </a:prstGeom>
        </p:spPr>
      </p:pic>
      <p:pic>
        <p:nvPicPr>
          <p:cNvPr id="13" name="Picture 12">
            <a:extLst>
              <a:ext uri="{FF2B5EF4-FFF2-40B4-BE49-F238E27FC236}">
                <a16:creationId xmlns:a16="http://schemas.microsoft.com/office/drawing/2014/main" id="{78F21C20-2EAC-884F-8560-D54D051F3814}"/>
              </a:ext>
            </a:extLst>
          </p:cNvPr>
          <p:cNvPicPr>
            <a:picLocks noChangeAspect="1"/>
          </p:cNvPicPr>
          <p:nvPr/>
        </p:nvPicPr>
        <p:blipFill>
          <a:blip r:embed="rId5"/>
          <a:stretch>
            <a:fillRect/>
          </a:stretch>
        </p:blipFill>
        <p:spPr>
          <a:xfrm>
            <a:off x="225478" y="1380398"/>
            <a:ext cx="3410527" cy="3939747"/>
          </a:xfrm>
          <a:prstGeom prst="rect">
            <a:avLst/>
          </a:prstGeom>
        </p:spPr>
      </p:pic>
    </p:spTree>
    <p:extLst>
      <p:ext uri="{BB962C8B-B14F-4D97-AF65-F5344CB8AC3E}">
        <p14:creationId xmlns:p14="http://schemas.microsoft.com/office/powerpoint/2010/main" val="2019769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169830"/>
            <a:ext cx="11120336" cy="824926"/>
          </a:xfrm>
        </p:spPr>
        <p:txBody>
          <a:bodyPr/>
          <a:lstStyle/>
          <a:p>
            <a:pPr algn="ctr"/>
            <a:r>
              <a:rPr lang="en-US" b="1" dirty="0">
                <a:latin typeface="Arial" panose="020B0604020202020204" pitchFamily="34" charset="0"/>
                <a:cs typeface="Arial" panose="020B0604020202020204" pitchFamily="34" charset="0"/>
              </a:rPr>
              <a:t>How does the </a:t>
            </a:r>
            <a:r>
              <a:rPr lang="en-US" b="1">
                <a:latin typeface="Arial" panose="020B0604020202020204" pitchFamily="34" charset="0"/>
                <a:cs typeface="Arial" panose="020B0604020202020204" pitchFamily="34" charset="0"/>
              </a:rPr>
              <a:t>gut form?</a:t>
            </a:r>
            <a:endParaRPr lang="en-US" b="1"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982E8A1D-395D-D945-8301-6544F1B69AC1}"/>
              </a:ext>
            </a:extLst>
          </p:cNvPr>
          <p:cNvSpPr/>
          <p:nvPr/>
        </p:nvSpPr>
        <p:spPr>
          <a:xfrm>
            <a:off x="8312727" y="3051958"/>
            <a:ext cx="2054431" cy="1401289"/>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B1EA0E6-80DF-DF49-9B57-AE1F7B9F2B25}"/>
              </a:ext>
            </a:extLst>
          </p:cNvPr>
          <p:cNvPicPr>
            <a:picLocks noChangeAspect="1"/>
          </p:cNvPicPr>
          <p:nvPr/>
        </p:nvPicPr>
        <p:blipFill>
          <a:blip r:embed="rId3"/>
          <a:stretch>
            <a:fillRect/>
          </a:stretch>
        </p:blipFill>
        <p:spPr>
          <a:xfrm>
            <a:off x="1267621" y="1211678"/>
            <a:ext cx="9363307" cy="4820988"/>
          </a:xfrm>
          <a:prstGeom prst="rect">
            <a:avLst/>
          </a:prstGeom>
        </p:spPr>
      </p:pic>
    </p:spTree>
    <p:extLst>
      <p:ext uri="{BB962C8B-B14F-4D97-AF65-F5344CB8AC3E}">
        <p14:creationId xmlns:p14="http://schemas.microsoft.com/office/powerpoint/2010/main" val="2764735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1575">
            <a:extLst>
              <a:ext uri="{FF2B5EF4-FFF2-40B4-BE49-F238E27FC236}">
                <a16:creationId xmlns:a16="http://schemas.microsoft.com/office/drawing/2014/main" id="{4B9A7510-222F-E04B-8F8A-357109ABF685}"/>
              </a:ext>
            </a:extLst>
          </p:cNvPr>
          <p:cNvSpPr>
            <a:spLocks noGrp="1" noChangeArrowheads="1"/>
          </p:cNvSpPr>
          <p:nvPr>
            <p:ph type="title" idx="4294967295"/>
          </p:nvPr>
        </p:nvSpPr>
        <p:spPr>
          <a:xfrm>
            <a:off x="866899" y="67981"/>
            <a:ext cx="10082150" cy="914400"/>
          </a:xfrm>
        </p:spPr>
        <p:txBody>
          <a:bodyPr>
            <a:normAutofit/>
          </a:bodyPr>
          <a:lstStyle/>
          <a:p>
            <a:r>
              <a:rPr lang="en-US" altLang="en-US" sz="3200" b="1" dirty="0">
                <a:latin typeface="Helvetica" pitchFamily="2" charset="0"/>
              </a:rPr>
              <a:t>What happens when villus formation is disrupted?</a:t>
            </a:r>
          </a:p>
        </p:txBody>
      </p:sp>
      <p:sp>
        <p:nvSpPr>
          <p:cNvPr id="16389" name="Text Box 1578">
            <a:extLst>
              <a:ext uri="{FF2B5EF4-FFF2-40B4-BE49-F238E27FC236}">
                <a16:creationId xmlns:a16="http://schemas.microsoft.com/office/drawing/2014/main" id="{6DE21CC5-4E1E-3B48-8C11-E0E86E42F19D}"/>
              </a:ext>
            </a:extLst>
          </p:cNvPr>
          <p:cNvSpPr txBox="1">
            <a:spLocks noChangeArrowheads="1"/>
          </p:cNvSpPr>
          <p:nvPr/>
        </p:nvSpPr>
        <p:spPr bwMode="auto">
          <a:xfrm>
            <a:off x="215360" y="6305490"/>
            <a:ext cx="4118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err="1">
                <a:latin typeface="Helvetica" pitchFamily="2" charset="0"/>
              </a:rPr>
              <a:t>Saotome</a:t>
            </a:r>
            <a:r>
              <a:rPr lang="en-US" altLang="en-US" sz="2000" b="1" baseline="0" dirty="0">
                <a:latin typeface="Helvetica" pitchFamily="2" charset="0"/>
              </a:rPr>
              <a:t>, I. et al., Dev. Cell, 2004</a:t>
            </a:r>
          </a:p>
        </p:txBody>
      </p:sp>
      <p:pic>
        <p:nvPicPr>
          <p:cNvPr id="3" name="Picture 2">
            <a:extLst>
              <a:ext uri="{FF2B5EF4-FFF2-40B4-BE49-F238E27FC236}">
                <a16:creationId xmlns:a16="http://schemas.microsoft.com/office/drawing/2014/main" id="{4E9EBC5A-45C1-9F48-A6AA-CE751F85C7AE}"/>
              </a:ext>
            </a:extLst>
          </p:cNvPr>
          <p:cNvPicPr>
            <a:picLocks noChangeAspect="1"/>
          </p:cNvPicPr>
          <p:nvPr/>
        </p:nvPicPr>
        <p:blipFill>
          <a:blip r:embed="rId3"/>
          <a:stretch>
            <a:fillRect/>
          </a:stretch>
        </p:blipFill>
        <p:spPr>
          <a:xfrm>
            <a:off x="215360" y="1886321"/>
            <a:ext cx="5880640" cy="3085358"/>
          </a:xfrm>
          <a:prstGeom prst="rect">
            <a:avLst/>
          </a:prstGeom>
        </p:spPr>
      </p:pic>
      <p:pic>
        <p:nvPicPr>
          <p:cNvPr id="4" name="Picture 3">
            <a:extLst>
              <a:ext uri="{FF2B5EF4-FFF2-40B4-BE49-F238E27FC236}">
                <a16:creationId xmlns:a16="http://schemas.microsoft.com/office/drawing/2014/main" id="{860CCD31-5E37-9D49-B17B-5BBD68CC694E}"/>
              </a:ext>
            </a:extLst>
          </p:cNvPr>
          <p:cNvPicPr>
            <a:picLocks noChangeAspect="1"/>
          </p:cNvPicPr>
          <p:nvPr/>
        </p:nvPicPr>
        <p:blipFill>
          <a:blip r:embed="rId4"/>
          <a:stretch>
            <a:fillRect/>
          </a:stretch>
        </p:blipFill>
        <p:spPr>
          <a:xfrm>
            <a:off x="5948713" y="890588"/>
            <a:ext cx="5225968" cy="3719660"/>
          </a:xfrm>
          <a:prstGeom prst="rect">
            <a:avLst/>
          </a:prstGeom>
        </p:spPr>
      </p:pic>
      <p:pic>
        <p:nvPicPr>
          <p:cNvPr id="5" name="Picture 4">
            <a:extLst>
              <a:ext uri="{FF2B5EF4-FFF2-40B4-BE49-F238E27FC236}">
                <a16:creationId xmlns:a16="http://schemas.microsoft.com/office/drawing/2014/main" id="{D2FBA1DD-235D-9449-9205-533C78475392}"/>
              </a:ext>
            </a:extLst>
          </p:cNvPr>
          <p:cNvPicPr>
            <a:picLocks noChangeAspect="1"/>
          </p:cNvPicPr>
          <p:nvPr/>
        </p:nvPicPr>
        <p:blipFill>
          <a:blip r:embed="rId5"/>
          <a:stretch>
            <a:fillRect/>
          </a:stretch>
        </p:blipFill>
        <p:spPr>
          <a:xfrm>
            <a:off x="6095999" y="4673902"/>
            <a:ext cx="5078681" cy="211611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6" y="244987"/>
            <a:ext cx="11120336" cy="824926"/>
          </a:xfrm>
        </p:spPr>
        <p:txBody>
          <a:bodyPr/>
          <a:lstStyle/>
          <a:p>
            <a:pPr algn="ctr"/>
            <a:r>
              <a:rPr lang="en-US" b="1" dirty="0">
                <a:latin typeface="Arial" panose="020B0604020202020204" pitchFamily="34" charset="0"/>
                <a:cs typeface="Arial" panose="020B0604020202020204" pitchFamily="34" charset="0"/>
              </a:rPr>
              <a:t>Forming different sections of the gut?</a:t>
            </a:r>
          </a:p>
        </p:txBody>
      </p:sp>
      <p:sp>
        <p:nvSpPr>
          <p:cNvPr id="4" name="Oval 3">
            <a:extLst>
              <a:ext uri="{FF2B5EF4-FFF2-40B4-BE49-F238E27FC236}">
                <a16:creationId xmlns:a16="http://schemas.microsoft.com/office/drawing/2014/main" id="{982E8A1D-395D-D945-8301-6544F1B69AC1}"/>
              </a:ext>
            </a:extLst>
          </p:cNvPr>
          <p:cNvSpPr/>
          <p:nvPr/>
        </p:nvSpPr>
        <p:spPr>
          <a:xfrm>
            <a:off x="8312727" y="3051958"/>
            <a:ext cx="2054431" cy="1401289"/>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B1EA0E6-80DF-DF49-9B57-AE1F7B9F2B25}"/>
              </a:ext>
            </a:extLst>
          </p:cNvPr>
          <p:cNvPicPr>
            <a:picLocks noChangeAspect="1"/>
          </p:cNvPicPr>
          <p:nvPr/>
        </p:nvPicPr>
        <p:blipFill>
          <a:blip r:embed="rId3"/>
          <a:stretch>
            <a:fillRect/>
          </a:stretch>
        </p:blipFill>
        <p:spPr>
          <a:xfrm>
            <a:off x="1267621" y="1211678"/>
            <a:ext cx="9363307" cy="4820988"/>
          </a:xfrm>
          <a:prstGeom prst="rect">
            <a:avLst/>
          </a:prstGeom>
        </p:spPr>
      </p:pic>
    </p:spTree>
    <p:extLst>
      <p:ext uri="{BB962C8B-B14F-4D97-AF65-F5344CB8AC3E}">
        <p14:creationId xmlns:p14="http://schemas.microsoft.com/office/powerpoint/2010/main" val="4114253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6" y="295091"/>
            <a:ext cx="11120336" cy="732043"/>
          </a:xfrm>
        </p:spPr>
        <p:txBody>
          <a:bodyPr>
            <a:normAutofit/>
          </a:bodyPr>
          <a:lstStyle/>
          <a:p>
            <a:pPr algn="ctr"/>
            <a:r>
              <a:rPr lang="en-US" b="1" dirty="0">
                <a:latin typeface="Arial" panose="020B0604020202020204" pitchFamily="34" charset="0"/>
                <a:cs typeface="Arial" panose="020B0604020202020204" pitchFamily="34" charset="0"/>
              </a:rPr>
              <a:t>Histology of different sections of the gut</a:t>
            </a:r>
          </a:p>
        </p:txBody>
      </p:sp>
      <p:sp>
        <p:nvSpPr>
          <p:cNvPr id="4" name="Oval 3">
            <a:extLst>
              <a:ext uri="{FF2B5EF4-FFF2-40B4-BE49-F238E27FC236}">
                <a16:creationId xmlns:a16="http://schemas.microsoft.com/office/drawing/2014/main" id="{982E8A1D-395D-D945-8301-6544F1B69AC1}"/>
              </a:ext>
            </a:extLst>
          </p:cNvPr>
          <p:cNvSpPr/>
          <p:nvPr/>
        </p:nvSpPr>
        <p:spPr>
          <a:xfrm>
            <a:off x="8312727" y="3051958"/>
            <a:ext cx="2054431" cy="1401289"/>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357CA8-A76D-6547-85B4-1D14FE438659}"/>
              </a:ext>
            </a:extLst>
          </p:cNvPr>
          <p:cNvPicPr>
            <a:picLocks noChangeAspect="1"/>
          </p:cNvPicPr>
          <p:nvPr/>
        </p:nvPicPr>
        <p:blipFill>
          <a:blip r:embed="rId3"/>
          <a:stretch>
            <a:fillRect/>
          </a:stretch>
        </p:blipFill>
        <p:spPr>
          <a:xfrm>
            <a:off x="184652" y="1452191"/>
            <a:ext cx="5759592" cy="3771161"/>
          </a:xfrm>
          <a:prstGeom prst="rect">
            <a:avLst/>
          </a:prstGeom>
        </p:spPr>
      </p:pic>
      <p:pic>
        <p:nvPicPr>
          <p:cNvPr id="7" name="Picture 6">
            <a:extLst>
              <a:ext uri="{FF2B5EF4-FFF2-40B4-BE49-F238E27FC236}">
                <a16:creationId xmlns:a16="http://schemas.microsoft.com/office/drawing/2014/main" id="{22D35AF1-1E40-C24F-A6B4-364CC8B73996}"/>
              </a:ext>
            </a:extLst>
          </p:cNvPr>
          <p:cNvPicPr>
            <a:picLocks noChangeAspect="1"/>
          </p:cNvPicPr>
          <p:nvPr/>
        </p:nvPicPr>
        <p:blipFill>
          <a:blip r:embed="rId4"/>
          <a:stretch>
            <a:fillRect/>
          </a:stretch>
        </p:blipFill>
        <p:spPr>
          <a:xfrm>
            <a:off x="6427927" y="1452191"/>
            <a:ext cx="5451971" cy="3771160"/>
          </a:xfrm>
          <a:prstGeom prst="rect">
            <a:avLst/>
          </a:prstGeom>
        </p:spPr>
      </p:pic>
      <p:sp>
        <p:nvSpPr>
          <p:cNvPr id="8" name="Text Box 1578">
            <a:extLst>
              <a:ext uri="{FF2B5EF4-FFF2-40B4-BE49-F238E27FC236}">
                <a16:creationId xmlns:a16="http://schemas.microsoft.com/office/drawing/2014/main" id="{78246BF9-FA56-524E-A525-E172CE752BFF}"/>
              </a:ext>
            </a:extLst>
          </p:cNvPr>
          <p:cNvSpPr txBox="1">
            <a:spLocks noChangeArrowheads="1"/>
          </p:cNvSpPr>
          <p:nvPr/>
        </p:nvSpPr>
        <p:spPr bwMode="auto">
          <a:xfrm>
            <a:off x="1975154" y="5397889"/>
            <a:ext cx="1991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latin typeface="Helvetica" pitchFamily="2" charset="0"/>
              </a:rPr>
              <a:t>Small Intestine</a:t>
            </a:r>
          </a:p>
        </p:txBody>
      </p:sp>
      <p:sp>
        <p:nvSpPr>
          <p:cNvPr id="9" name="Text Box 1578">
            <a:extLst>
              <a:ext uri="{FF2B5EF4-FFF2-40B4-BE49-F238E27FC236}">
                <a16:creationId xmlns:a16="http://schemas.microsoft.com/office/drawing/2014/main" id="{4719F48F-3A78-2141-B5DC-09517598732C}"/>
              </a:ext>
            </a:extLst>
          </p:cNvPr>
          <p:cNvSpPr txBox="1">
            <a:spLocks noChangeArrowheads="1"/>
          </p:cNvSpPr>
          <p:nvPr/>
        </p:nvSpPr>
        <p:spPr bwMode="auto">
          <a:xfrm>
            <a:off x="8112311" y="5397888"/>
            <a:ext cx="2932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latin typeface="Helvetica" pitchFamily="2" charset="0"/>
              </a:rPr>
              <a:t>Large Intestine (colon)</a:t>
            </a:r>
          </a:p>
        </p:txBody>
      </p:sp>
    </p:spTree>
    <p:extLst>
      <p:ext uri="{BB962C8B-B14F-4D97-AF65-F5344CB8AC3E}">
        <p14:creationId xmlns:p14="http://schemas.microsoft.com/office/powerpoint/2010/main" val="1193796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6" y="32045"/>
            <a:ext cx="11120336" cy="732043"/>
          </a:xfrm>
        </p:spPr>
        <p:txBody>
          <a:bodyPr>
            <a:normAutofit fontScale="90000"/>
          </a:bodyPr>
          <a:lstStyle/>
          <a:p>
            <a:pPr algn="ctr"/>
            <a:r>
              <a:rPr lang="en-US" b="1" dirty="0">
                <a:latin typeface="Arial" panose="020B0604020202020204" pitchFamily="34" charset="0"/>
                <a:cs typeface="Arial" panose="020B0604020202020204" pitchFamily="34" charset="0"/>
              </a:rPr>
              <a:t>Histology of different orientations of the gut</a:t>
            </a:r>
          </a:p>
        </p:txBody>
      </p:sp>
      <p:sp>
        <p:nvSpPr>
          <p:cNvPr id="4" name="Oval 3">
            <a:extLst>
              <a:ext uri="{FF2B5EF4-FFF2-40B4-BE49-F238E27FC236}">
                <a16:creationId xmlns:a16="http://schemas.microsoft.com/office/drawing/2014/main" id="{982E8A1D-395D-D945-8301-6544F1B69AC1}"/>
              </a:ext>
            </a:extLst>
          </p:cNvPr>
          <p:cNvSpPr/>
          <p:nvPr/>
        </p:nvSpPr>
        <p:spPr>
          <a:xfrm>
            <a:off x="8312727" y="3051958"/>
            <a:ext cx="2054431" cy="1401289"/>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357CA8-A76D-6547-85B4-1D14FE438659}"/>
              </a:ext>
            </a:extLst>
          </p:cNvPr>
          <p:cNvPicPr>
            <a:picLocks noChangeAspect="1"/>
          </p:cNvPicPr>
          <p:nvPr/>
        </p:nvPicPr>
        <p:blipFill>
          <a:blip r:embed="rId3"/>
          <a:stretch>
            <a:fillRect/>
          </a:stretch>
        </p:blipFill>
        <p:spPr>
          <a:xfrm>
            <a:off x="316128" y="991223"/>
            <a:ext cx="5367787" cy="3514622"/>
          </a:xfrm>
          <a:prstGeom prst="rect">
            <a:avLst/>
          </a:prstGeom>
        </p:spPr>
      </p:pic>
      <p:sp>
        <p:nvSpPr>
          <p:cNvPr id="8" name="Text Box 1578">
            <a:extLst>
              <a:ext uri="{FF2B5EF4-FFF2-40B4-BE49-F238E27FC236}">
                <a16:creationId xmlns:a16="http://schemas.microsoft.com/office/drawing/2014/main" id="{78246BF9-FA56-524E-A525-E172CE752BFF}"/>
              </a:ext>
            </a:extLst>
          </p:cNvPr>
          <p:cNvSpPr txBox="1">
            <a:spLocks noChangeArrowheads="1"/>
          </p:cNvSpPr>
          <p:nvPr/>
        </p:nvSpPr>
        <p:spPr bwMode="auto">
          <a:xfrm>
            <a:off x="1507464" y="4505845"/>
            <a:ext cx="2985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latin typeface="Helvetica" pitchFamily="2" charset="0"/>
              </a:rPr>
              <a:t>Small Intestine (lateral)</a:t>
            </a:r>
          </a:p>
        </p:txBody>
      </p:sp>
      <p:sp>
        <p:nvSpPr>
          <p:cNvPr id="9" name="Text Box 1578">
            <a:extLst>
              <a:ext uri="{FF2B5EF4-FFF2-40B4-BE49-F238E27FC236}">
                <a16:creationId xmlns:a16="http://schemas.microsoft.com/office/drawing/2014/main" id="{4719F48F-3A78-2141-B5DC-09517598732C}"/>
              </a:ext>
            </a:extLst>
          </p:cNvPr>
          <p:cNvSpPr txBox="1">
            <a:spLocks noChangeArrowheads="1"/>
          </p:cNvSpPr>
          <p:nvPr/>
        </p:nvSpPr>
        <p:spPr bwMode="auto">
          <a:xfrm>
            <a:off x="7575677" y="4550743"/>
            <a:ext cx="3528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latin typeface="Helvetica" pitchFamily="2" charset="0"/>
              </a:rPr>
              <a:t>Small Intestine (transverse)</a:t>
            </a:r>
          </a:p>
        </p:txBody>
      </p:sp>
      <p:pic>
        <p:nvPicPr>
          <p:cNvPr id="10" name="Picture 9">
            <a:extLst>
              <a:ext uri="{FF2B5EF4-FFF2-40B4-BE49-F238E27FC236}">
                <a16:creationId xmlns:a16="http://schemas.microsoft.com/office/drawing/2014/main" id="{5B056E44-AB8A-F046-BAF7-6E818F45F479}"/>
              </a:ext>
            </a:extLst>
          </p:cNvPr>
          <p:cNvPicPr>
            <a:picLocks noChangeAspect="1"/>
          </p:cNvPicPr>
          <p:nvPr/>
        </p:nvPicPr>
        <p:blipFill>
          <a:blip r:embed="rId4"/>
          <a:stretch>
            <a:fillRect/>
          </a:stretch>
        </p:blipFill>
        <p:spPr>
          <a:xfrm>
            <a:off x="6474480" y="938624"/>
            <a:ext cx="4723540" cy="3612119"/>
          </a:xfrm>
          <a:prstGeom prst="rect">
            <a:avLst/>
          </a:prstGeom>
        </p:spPr>
      </p:pic>
      <p:sp>
        <p:nvSpPr>
          <p:cNvPr id="3" name="Can 2">
            <a:extLst>
              <a:ext uri="{FF2B5EF4-FFF2-40B4-BE49-F238E27FC236}">
                <a16:creationId xmlns:a16="http://schemas.microsoft.com/office/drawing/2014/main" id="{A2CFBDAE-2960-ED43-BA0B-ED2C66BCC7F8}"/>
              </a:ext>
            </a:extLst>
          </p:cNvPr>
          <p:cNvSpPr/>
          <p:nvPr/>
        </p:nvSpPr>
        <p:spPr>
          <a:xfrm rot="5400000">
            <a:off x="1891430" y="5262119"/>
            <a:ext cx="1490597" cy="112734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2D576E-246D-CC49-9FA1-121B0B21C64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6126" y="4550743"/>
            <a:ext cx="2180129" cy="1090065"/>
          </a:xfrm>
          <a:prstGeom prst="rect">
            <a:avLst/>
          </a:prstGeom>
        </p:spPr>
      </p:pic>
      <p:sp>
        <p:nvSpPr>
          <p:cNvPr id="6" name="Oval 5">
            <a:extLst>
              <a:ext uri="{FF2B5EF4-FFF2-40B4-BE49-F238E27FC236}">
                <a16:creationId xmlns:a16="http://schemas.microsoft.com/office/drawing/2014/main" id="{CF2C30DD-D38F-F64C-B1AE-B63AD4C624D2}"/>
              </a:ext>
            </a:extLst>
          </p:cNvPr>
          <p:cNvSpPr/>
          <p:nvPr/>
        </p:nvSpPr>
        <p:spPr>
          <a:xfrm>
            <a:off x="8312727" y="5080492"/>
            <a:ext cx="1607887" cy="149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620D7E9-BA4C-2840-AAAA-83C8A7A0C55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734826" y="4738993"/>
            <a:ext cx="2180129" cy="1090065"/>
          </a:xfrm>
          <a:prstGeom prst="rect">
            <a:avLst/>
          </a:prstGeom>
        </p:spPr>
      </p:pic>
    </p:spTree>
    <p:extLst>
      <p:ext uri="{BB962C8B-B14F-4D97-AF65-F5344CB8AC3E}">
        <p14:creationId xmlns:p14="http://schemas.microsoft.com/office/powerpoint/2010/main" val="505613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0AE54A-475F-0342-B076-36A91046888B}"/>
              </a:ext>
            </a:extLst>
          </p:cNvPr>
          <p:cNvSpPr>
            <a:spLocks noGrp="1"/>
          </p:cNvSpPr>
          <p:nvPr>
            <p:ph type="title"/>
          </p:nvPr>
        </p:nvSpPr>
        <p:spPr>
          <a:xfrm>
            <a:off x="838200" y="169184"/>
            <a:ext cx="10515600" cy="799646"/>
          </a:xfrm>
        </p:spPr>
        <p:txBody>
          <a:bodyPr/>
          <a:lstStyle/>
          <a:p>
            <a:pPr algn="ctr"/>
            <a:r>
              <a:rPr lang="en-US" b="1" dirty="0">
                <a:latin typeface="Arial" panose="020B0604020202020204" pitchFamily="34" charset="0"/>
                <a:cs typeface="Arial" panose="020B0604020202020204" pitchFamily="34" charset="0"/>
              </a:rPr>
              <a:t>Goals for today’s class!</a:t>
            </a:r>
          </a:p>
        </p:txBody>
      </p:sp>
      <p:sp>
        <p:nvSpPr>
          <p:cNvPr id="6" name="Content Placeholder 5">
            <a:extLst>
              <a:ext uri="{FF2B5EF4-FFF2-40B4-BE49-F238E27FC236}">
                <a16:creationId xmlns:a16="http://schemas.microsoft.com/office/drawing/2014/main" id="{03F6D669-C150-D747-8D04-367C3A0C6417}"/>
              </a:ext>
            </a:extLst>
          </p:cNvPr>
          <p:cNvSpPr>
            <a:spLocks noGrp="1"/>
          </p:cNvSpPr>
          <p:nvPr>
            <p:ph idx="1"/>
          </p:nvPr>
        </p:nvSpPr>
        <p:spPr>
          <a:xfrm>
            <a:off x="682146" y="1233713"/>
            <a:ext cx="10827707" cy="5455103"/>
          </a:xfrm>
        </p:spPr>
        <p:txBody>
          <a:bodyPr>
            <a:normAutofit lnSpcReduction="10000"/>
          </a:bodyPr>
          <a:lstStyle/>
          <a:p>
            <a:r>
              <a:rPr lang="en-US" dirty="0">
                <a:latin typeface="Arial" panose="020B0604020202020204" pitchFamily="34" charset="0"/>
                <a:cs typeface="Arial" panose="020B0604020202020204" pitchFamily="34" charset="0"/>
              </a:rPr>
              <a:t>Learn how to describe the orientation of cells and tissue in an organism.</a:t>
            </a:r>
          </a:p>
          <a:p>
            <a:r>
              <a:rPr lang="en-US" dirty="0">
                <a:latin typeface="Arial" panose="020B0604020202020204" pitchFamily="34" charset="0"/>
                <a:cs typeface="Arial" panose="020B0604020202020204" pitchFamily="34" charset="0"/>
              </a:rPr>
              <a:t>Understand what the three Germ Layers are and how they are organized.</a:t>
            </a:r>
          </a:p>
          <a:p>
            <a:r>
              <a:rPr lang="en-US" dirty="0">
                <a:latin typeface="Arial" panose="020B0604020202020204" pitchFamily="34" charset="0"/>
                <a:cs typeface="Arial" panose="020B0604020202020204" pitchFamily="34" charset="0"/>
              </a:rPr>
              <a:t>Define the proteins in cells that promote cell sorting.</a:t>
            </a:r>
          </a:p>
          <a:p>
            <a:r>
              <a:rPr lang="en-US" dirty="0">
                <a:latin typeface="Arial" panose="020B0604020202020204" pitchFamily="34" charset="0"/>
                <a:cs typeface="Arial" panose="020B0604020202020204" pitchFamily="34" charset="0"/>
              </a:rPr>
              <a:t>Learn how the neural tube is formed.</a:t>
            </a:r>
          </a:p>
          <a:p>
            <a:r>
              <a:rPr lang="en-US" dirty="0">
                <a:latin typeface="Arial" panose="020B0604020202020204" pitchFamily="34" charset="0"/>
                <a:cs typeface="Arial" panose="020B0604020202020204" pitchFamily="34" charset="0"/>
              </a:rPr>
              <a:t>Understand what and how different cellular components contribute to heart and vascular development.</a:t>
            </a:r>
          </a:p>
          <a:p>
            <a:r>
              <a:rPr lang="en-US" dirty="0">
                <a:latin typeface="Arial" panose="020B0604020202020204" pitchFamily="34" charset="0"/>
                <a:cs typeface="Arial" panose="020B0604020202020204" pitchFamily="34" charset="0"/>
              </a:rPr>
              <a:t>Learn how the gut forms and what the different sections look like histological.</a:t>
            </a:r>
          </a:p>
          <a:p>
            <a:r>
              <a:rPr lang="en-US" dirty="0">
                <a:latin typeface="Arial" panose="020B0604020202020204" pitchFamily="34" charset="0"/>
                <a:cs typeface="Arial" panose="020B0604020202020204" pitchFamily="34" charset="0"/>
              </a:rPr>
              <a:t>Define the different types of epithelial tissues and how skin develops.</a:t>
            </a:r>
          </a:p>
        </p:txBody>
      </p:sp>
      <p:sp>
        <p:nvSpPr>
          <p:cNvPr id="7" name="Rectangle 6">
            <a:extLst>
              <a:ext uri="{FF2B5EF4-FFF2-40B4-BE49-F238E27FC236}">
                <a16:creationId xmlns:a16="http://schemas.microsoft.com/office/drawing/2014/main" id="{4C72410B-C575-864D-B557-5EFFDA9CB296}"/>
              </a:ext>
            </a:extLst>
          </p:cNvPr>
          <p:cNvSpPr/>
          <p:nvPr/>
        </p:nvSpPr>
        <p:spPr>
          <a:xfrm>
            <a:off x="682146" y="5351653"/>
            <a:ext cx="10385121" cy="8988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72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045.JPG"/>
          <p:cNvPicPr>
            <a:picLocks noChangeAspect="1"/>
          </p:cNvPicPr>
          <p:nvPr/>
        </p:nvPicPr>
        <p:blipFill rotWithShape="1">
          <a:blip r:embed="rId3">
            <a:extLst>
              <a:ext uri="{28A0092B-C50C-407E-A947-70E740481C1C}">
                <a14:useLocalDpi xmlns:a14="http://schemas.microsoft.com/office/drawing/2010/main" val="0"/>
              </a:ext>
            </a:extLst>
          </a:blip>
          <a:srcRect l="-90706" t="-52133" r="107052" b="64530"/>
          <a:stretch/>
        </p:blipFill>
        <p:spPr>
          <a:xfrm>
            <a:off x="1714501" y="873260"/>
            <a:ext cx="4143375" cy="3254240"/>
          </a:xfrm>
          <a:prstGeom prst="rect">
            <a:avLst/>
          </a:prstGeom>
        </p:spPr>
      </p:pic>
      <p:pic>
        <p:nvPicPr>
          <p:cNvPr id="6" name="Picture 5" descr="IMG_0045.JPG"/>
          <p:cNvPicPr>
            <a:picLocks noChangeAspect="1"/>
          </p:cNvPicPr>
          <p:nvPr/>
        </p:nvPicPr>
        <p:blipFill rotWithShape="1">
          <a:blip r:embed="rId3">
            <a:extLst>
              <a:ext uri="{28A0092B-C50C-407E-A947-70E740481C1C}">
                <a14:useLocalDpi xmlns:a14="http://schemas.microsoft.com/office/drawing/2010/main" val="0"/>
              </a:ext>
            </a:extLst>
          </a:blip>
          <a:srcRect l="19097" t="15972" r="17205" b="13634"/>
          <a:stretch/>
        </p:blipFill>
        <p:spPr>
          <a:xfrm>
            <a:off x="2927351" y="1470564"/>
            <a:ext cx="6357937" cy="4827589"/>
          </a:xfrm>
          <a:prstGeom prst="rect">
            <a:avLst/>
          </a:prstGeom>
        </p:spPr>
      </p:pic>
      <p:sp>
        <p:nvSpPr>
          <p:cNvPr id="7" name="Title 1"/>
          <p:cNvSpPr>
            <a:spLocks noGrp="1"/>
          </p:cNvSpPr>
          <p:nvPr>
            <p:ph type="title"/>
          </p:nvPr>
        </p:nvSpPr>
        <p:spPr>
          <a:xfrm>
            <a:off x="1981200" y="99130"/>
            <a:ext cx="8489244" cy="1128536"/>
          </a:xfrm>
        </p:spPr>
        <p:txBody>
          <a:bodyPr>
            <a:normAutofit/>
          </a:bodyPr>
          <a:lstStyle/>
          <a:p>
            <a:r>
              <a:rPr lang="en-US" b="1" dirty="0">
                <a:latin typeface="Arial" panose="020B0604020202020204" pitchFamily="34" charset="0"/>
                <a:cs typeface="Arial" panose="020B0604020202020204" pitchFamily="34" charset="0"/>
              </a:rPr>
              <a:t>Try to Think in 3D! Like This?</a:t>
            </a:r>
          </a:p>
        </p:txBody>
      </p:sp>
    </p:spTree>
    <p:extLst>
      <p:ext uri="{BB962C8B-B14F-4D97-AF65-F5344CB8AC3E}">
        <p14:creationId xmlns:p14="http://schemas.microsoft.com/office/powerpoint/2010/main" val="2956374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78390"/>
            <a:ext cx="11120336" cy="733485"/>
          </a:xfrm>
        </p:spPr>
        <p:txBody>
          <a:bodyPr/>
          <a:lstStyle/>
          <a:p>
            <a:pPr algn="ctr"/>
            <a:r>
              <a:rPr lang="en-US" b="1" u="sng" dirty="0">
                <a:latin typeface="Arial" panose="020B0604020202020204" pitchFamily="34" charset="0"/>
                <a:cs typeface="Arial" panose="020B0604020202020204" pitchFamily="34" charset="0"/>
              </a:rPr>
              <a:t>Germ Layer Derivatives</a:t>
            </a:r>
          </a:p>
        </p:txBody>
      </p:sp>
      <p:pic>
        <p:nvPicPr>
          <p:cNvPr id="4" name="Picture 3">
            <a:extLst>
              <a:ext uri="{FF2B5EF4-FFF2-40B4-BE49-F238E27FC236}">
                <a16:creationId xmlns:a16="http://schemas.microsoft.com/office/drawing/2014/main" id="{A76E7A79-EC77-4049-8796-8146A343B7FC}"/>
              </a:ext>
            </a:extLst>
          </p:cNvPr>
          <p:cNvPicPr>
            <a:picLocks noChangeAspect="1"/>
          </p:cNvPicPr>
          <p:nvPr/>
        </p:nvPicPr>
        <p:blipFill rotWithShape="1">
          <a:blip r:embed="rId3"/>
          <a:srcRect l="60979" t="-889" r="1" b="889"/>
          <a:stretch/>
        </p:blipFill>
        <p:spPr>
          <a:xfrm>
            <a:off x="811530" y="2144760"/>
            <a:ext cx="2823172" cy="2568479"/>
          </a:xfrm>
          <a:prstGeom prst="rect">
            <a:avLst/>
          </a:prstGeom>
        </p:spPr>
      </p:pic>
      <p:pic>
        <p:nvPicPr>
          <p:cNvPr id="7" name="Picture 6">
            <a:extLst>
              <a:ext uri="{FF2B5EF4-FFF2-40B4-BE49-F238E27FC236}">
                <a16:creationId xmlns:a16="http://schemas.microsoft.com/office/drawing/2014/main" id="{33C73342-4E51-5D48-B518-437D3A71D4DA}"/>
              </a:ext>
            </a:extLst>
          </p:cNvPr>
          <p:cNvPicPr>
            <a:picLocks noChangeAspect="1"/>
          </p:cNvPicPr>
          <p:nvPr/>
        </p:nvPicPr>
        <p:blipFill>
          <a:blip r:embed="rId4"/>
          <a:stretch>
            <a:fillRect/>
          </a:stretch>
        </p:blipFill>
        <p:spPr>
          <a:xfrm>
            <a:off x="4175062" y="811875"/>
            <a:ext cx="7117778" cy="5911628"/>
          </a:xfrm>
          <a:prstGeom prst="rect">
            <a:avLst/>
          </a:prstGeom>
        </p:spPr>
      </p:pic>
      <p:sp>
        <p:nvSpPr>
          <p:cNvPr id="6" name="TextBox 5">
            <a:extLst>
              <a:ext uri="{FF2B5EF4-FFF2-40B4-BE49-F238E27FC236}">
                <a16:creationId xmlns:a16="http://schemas.microsoft.com/office/drawing/2014/main" id="{5BE36895-63AF-7D4D-B9EA-0E999B74CADD}"/>
              </a:ext>
            </a:extLst>
          </p:cNvPr>
          <p:cNvSpPr txBox="1"/>
          <p:nvPr/>
        </p:nvSpPr>
        <p:spPr>
          <a:xfrm>
            <a:off x="91842" y="6305152"/>
            <a:ext cx="5241563"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Pansky</a:t>
            </a:r>
            <a:r>
              <a:rPr lang="en-US" dirty="0">
                <a:latin typeface="Arial" panose="020B0604020202020204" pitchFamily="34" charset="0"/>
                <a:cs typeface="Arial" panose="020B0604020202020204" pitchFamily="34" charset="0"/>
              </a:rPr>
              <a:t>, B. Review of Medical Embryology, 1982. </a:t>
            </a:r>
          </a:p>
        </p:txBody>
      </p:sp>
      <p:sp>
        <p:nvSpPr>
          <p:cNvPr id="8" name="TextBox 7">
            <a:extLst>
              <a:ext uri="{FF2B5EF4-FFF2-40B4-BE49-F238E27FC236}">
                <a16:creationId xmlns:a16="http://schemas.microsoft.com/office/drawing/2014/main" id="{10D9AC96-CC12-B544-A0BC-0A643545AE75}"/>
              </a:ext>
            </a:extLst>
          </p:cNvPr>
          <p:cNvSpPr txBox="1"/>
          <p:nvPr/>
        </p:nvSpPr>
        <p:spPr>
          <a:xfrm>
            <a:off x="4077292" y="5384412"/>
            <a:ext cx="251222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Endoderm = Entoderm</a:t>
            </a:r>
          </a:p>
        </p:txBody>
      </p:sp>
      <p:sp>
        <p:nvSpPr>
          <p:cNvPr id="3" name="Oval 2">
            <a:extLst>
              <a:ext uri="{FF2B5EF4-FFF2-40B4-BE49-F238E27FC236}">
                <a16:creationId xmlns:a16="http://schemas.microsoft.com/office/drawing/2014/main" id="{55C4E605-B40F-4A4C-8CD9-8F07D5BFE285}"/>
              </a:ext>
            </a:extLst>
          </p:cNvPr>
          <p:cNvSpPr/>
          <p:nvPr/>
        </p:nvSpPr>
        <p:spPr>
          <a:xfrm>
            <a:off x="9716960" y="3076372"/>
            <a:ext cx="2011680" cy="1568612"/>
          </a:xfrm>
          <a:prstGeom prst="ellipse">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290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03">
            <a:extLst>
              <a:ext uri="{FF2B5EF4-FFF2-40B4-BE49-F238E27FC236}">
                <a16:creationId xmlns:a16="http://schemas.microsoft.com/office/drawing/2014/main" id="{7229FC7C-D82D-6E42-902C-CFFE42B1CD26}"/>
              </a:ext>
            </a:extLst>
          </p:cNvPr>
          <p:cNvGrpSpPr>
            <a:grpSpLocks/>
          </p:cNvGrpSpPr>
          <p:nvPr/>
        </p:nvGrpSpPr>
        <p:grpSpPr bwMode="auto">
          <a:xfrm>
            <a:off x="129807" y="2269299"/>
            <a:ext cx="5646738" cy="2319402"/>
            <a:chOff x="228600" y="1524000"/>
            <a:chExt cx="3893820" cy="1173480"/>
          </a:xfrm>
        </p:grpSpPr>
        <p:sp>
          <p:nvSpPr>
            <p:cNvPr id="16838" name="Rectangle 1480">
              <a:extLst>
                <a:ext uri="{FF2B5EF4-FFF2-40B4-BE49-F238E27FC236}">
                  <a16:creationId xmlns:a16="http://schemas.microsoft.com/office/drawing/2014/main" id="{2DC735B8-42E4-1A48-A260-5230185EB0A0}"/>
                </a:ext>
              </a:extLst>
            </p:cNvPr>
            <p:cNvSpPr>
              <a:spLocks noChangeArrowheads="1"/>
            </p:cNvSpPr>
            <p:nvPr/>
          </p:nvSpPr>
          <p:spPr bwMode="auto">
            <a:xfrm>
              <a:off x="228600" y="1524000"/>
              <a:ext cx="3893820" cy="1173480"/>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6839" name="Picture 1">
              <a:extLst>
                <a:ext uri="{FF2B5EF4-FFF2-40B4-BE49-F238E27FC236}">
                  <a16:creationId xmlns:a16="http://schemas.microsoft.com/office/drawing/2014/main" id="{39B72BF3-EA95-AF42-8339-0B2DEB3020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 y="1756251"/>
              <a:ext cx="1619091" cy="5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40" name="Picture 2">
              <a:extLst>
                <a:ext uri="{FF2B5EF4-FFF2-40B4-BE49-F238E27FC236}">
                  <a16:creationId xmlns:a16="http://schemas.microsoft.com/office/drawing/2014/main" id="{402679E9-9305-8740-95AF-7F29CB2F1D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1577340"/>
              <a:ext cx="1964690" cy="91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41" name="Picture 3">
              <a:extLst>
                <a:ext uri="{FF2B5EF4-FFF2-40B4-BE49-F238E27FC236}">
                  <a16:creationId xmlns:a16="http://schemas.microsoft.com/office/drawing/2014/main" id="{BA7A3D63-588A-034B-AEBE-CB7828D9B3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31035" y="1950720"/>
              <a:ext cx="217805" cy="14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42" name="TextBox 4">
              <a:extLst>
                <a:ext uri="{FF2B5EF4-FFF2-40B4-BE49-F238E27FC236}">
                  <a16:creationId xmlns:a16="http://schemas.microsoft.com/office/drawing/2014/main" id="{24C88B83-E0BC-8948-A13F-0A299DBE8853}"/>
                </a:ext>
              </a:extLst>
            </p:cNvPr>
            <p:cNvSpPr txBox="1">
              <a:spLocks noChangeArrowheads="1"/>
            </p:cNvSpPr>
            <p:nvPr/>
          </p:nvSpPr>
          <p:spPr bwMode="auto">
            <a:xfrm>
              <a:off x="334954" y="2343298"/>
              <a:ext cx="827020" cy="3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e14.5</a:t>
              </a:r>
              <a:endParaRPr lang="en-US" altLang="en-US" sz="2000" baseline="0">
                <a:latin typeface="Helvetica" pitchFamily="2" charset="0"/>
              </a:endParaRPr>
            </a:p>
          </p:txBody>
        </p:sp>
        <p:sp>
          <p:nvSpPr>
            <p:cNvPr id="16843" name="TextBox 5">
              <a:extLst>
                <a:ext uri="{FF2B5EF4-FFF2-40B4-BE49-F238E27FC236}">
                  <a16:creationId xmlns:a16="http://schemas.microsoft.com/office/drawing/2014/main" id="{8171DD28-E0BF-4849-B74A-4CF2B2CE7EFE}"/>
                </a:ext>
              </a:extLst>
            </p:cNvPr>
            <p:cNvSpPr txBox="1">
              <a:spLocks noChangeArrowheads="1"/>
            </p:cNvSpPr>
            <p:nvPr/>
          </p:nvSpPr>
          <p:spPr bwMode="auto">
            <a:xfrm>
              <a:off x="1615962" y="2343298"/>
              <a:ext cx="825433" cy="3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e15.5</a:t>
              </a:r>
              <a:endParaRPr lang="en-US" altLang="en-US" sz="2000" baseline="0">
                <a:latin typeface="Helvetica" pitchFamily="2" charset="0"/>
              </a:endParaRPr>
            </a:p>
          </p:txBody>
        </p:sp>
        <p:sp>
          <p:nvSpPr>
            <p:cNvPr id="16844" name="TextBox 6">
              <a:extLst>
                <a:ext uri="{FF2B5EF4-FFF2-40B4-BE49-F238E27FC236}">
                  <a16:creationId xmlns:a16="http://schemas.microsoft.com/office/drawing/2014/main" id="{CDA97E6E-63F9-6B46-821B-29AA81D50094}"/>
                </a:ext>
              </a:extLst>
            </p:cNvPr>
            <p:cNvSpPr txBox="1">
              <a:spLocks noChangeArrowheads="1"/>
            </p:cNvSpPr>
            <p:nvPr/>
          </p:nvSpPr>
          <p:spPr bwMode="auto">
            <a:xfrm>
              <a:off x="3216031" y="2343298"/>
              <a:ext cx="825433" cy="3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e15.5</a:t>
              </a:r>
              <a:endParaRPr lang="en-US" altLang="en-US" sz="2000" baseline="0">
                <a:latin typeface="Helvetica" pitchFamily="2" charset="0"/>
              </a:endParaRPr>
            </a:p>
          </p:txBody>
        </p:sp>
      </p:grpSp>
      <p:grpSp>
        <p:nvGrpSpPr>
          <p:cNvPr id="16387" name="Group 404">
            <a:extLst>
              <a:ext uri="{FF2B5EF4-FFF2-40B4-BE49-F238E27FC236}">
                <a16:creationId xmlns:a16="http://schemas.microsoft.com/office/drawing/2014/main" id="{05494D0C-7050-4D41-A949-5560B6162EA6}"/>
              </a:ext>
            </a:extLst>
          </p:cNvPr>
          <p:cNvGrpSpPr>
            <a:grpSpLocks/>
          </p:cNvGrpSpPr>
          <p:nvPr/>
        </p:nvGrpSpPr>
        <p:grpSpPr bwMode="auto">
          <a:xfrm>
            <a:off x="5908076" y="2269298"/>
            <a:ext cx="6172199" cy="2943083"/>
            <a:chOff x="4495800" y="1524000"/>
            <a:chExt cx="4373880" cy="1200845"/>
          </a:xfrm>
        </p:grpSpPr>
        <p:sp>
          <p:nvSpPr>
            <p:cNvPr id="16448" name="Rectangle 1487">
              <a:extLst>
                <a:ext uri="{FF2B5EF4-FFF2-40B4-BE49-F238E27FC236}">
                  <a16:creationId xmlns:a16="http://schemas.microsoft.com/office/drawing/2014/main" id="{D7A94C4D-A701-5F4A-820D-CE8DF3CE97DF}"/>
                </a:ext>
              </a:extLst>
            </p:cNvPr>
            <p:cNvSpPr>
              <a:spLocks noChangeArrowheads="1"/>
            </p:cNvSpPr>
            <p:nvPr/>
          </p:nvSpPr>
          <p:spPr bwMode="auto">
            <a:xfrm>
              <a:off x="4495800" y="1524000"/>
              <a:ext cx="4373880" cy="1120140"/>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6449" name="Text Box 2">
              <a:extLst>
                <a:ext uri="{FF2B5EF4-FFF2-40B4-BE49-F238E27FC236}">
                  <a16:creationId xmlns:a16="http://schemas.microsoft.com/office/drawing/2014/main" id="{29DFE468-2CC2-0946-BD1D-B726FF34BE7A}"/>
                </a:ext>
              </a:extLst>
            </p:cNvPr>
            <p:cNvSpPr txBox="1">
              <a:spLocks noChangeArrowheads="1"/>
            </p:cNvSpPr>
            <p:nvPr/>
          </p:nvSpPr>
          <p:spPr bwMode="auto">
            <a:xfrm>
              <a:off x="4696278" y="2388667"/>
              <a:ext cx="827147" cy="33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e12.5</a:t>
              </a:r>
            </a:p>
          </p:txBody>
        </p:sp>
        <p:sp>
          <p:nvSpPr>
            <p:cNvPr id="16450" name="Text Box 2">
              <a:extLst>
                <a:ext uri="{FF2B5EF4-FFF2-40B4-BE49-F238E27FC236}">
                  <a16:creationId xmlns:a16="http://schemas.microsoft.com/office/drawing/2014/main" id="{6D8DBF87-C841-C445-ADB6-39A328540F3C}"/>
                </a:ext>
              </a:extLst>
            </p:cNvPr>
            <p:cNvSpPr txBox="1">
              <a:spLocks noChangeArrowheads="1"/>
            </p:cNvSpPr>
            <p:nvPr/>
          </p:nvSpPr>
          <p:spPr bwMode="auto">
            <a:xfrm>
              <a:off x="5915562" y="2388668"/>
              <a:ext cx="827148" cy="33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e15.5</a:t>
              </a:r>
            </a:p>
          </p:txBody>
        </p:sp>
        <p:grpSp>
          <p:nvGrpSpPr>
            <p:cNvPr id="16451" name="Group 1474">
              <a:extLst>
                <a:ext uri="{FF2B5EF4-FFF2-40B4-BE49-F238E27FC236}">
                  <a16:creationId xmlns:a16="http://schemas.microsoft.com/office/drawing/2014/main" id="{E049BA1C-617E-E245-A748-D19E9A7A52AA}"/>
                </a:ext>
              </a:extLst>
            </p:cNvPr>
            <p:cNvGrpSpPr>
              <a:grpSpLocks noChangeAspect="1"/>
            </p:cNvGrpSpPr>
            <p:nvPr/>
          </p:nvGrpSpPr>
          <p:grpSpPr bwMode="auto">
            <a:xfrm>
              <a:off x="4549140" y="2024063"/>
              <a:ext cx="927894" cy="357823"/>
              <a:chOff x="240" y="2544"/>
              <a:chExt cx="1406" cy="542"/>
            </a:xfrm>
          </p:grpSpPr>
          <p:sp>
            <p:nvSpPr>
              <p:cNvPr id="16796" name="Freeform 69">
                <a:extLst>
                  <a:ext uri="{FF2B5EF4-FFF2-40B4-BE49-F238E27FC236}">
                    <a16:creationId xmlns:a16="http://schemas.microsoft.com/office/drawing/2014/main" id="{753877E6-C1C7-7F4A-8526-4B6FC0D401AF}"/>
                  </a:ext>
                </a:extLst>
              </p:cNvPr>
              <p:cNvSpPr>
                <a:spLocks noChangeAspect="1"/>
              </p:cNvSpPr>
              <p:nvPr/>
            </p:nvSpPr>
            <p:spPr bwMode="auto">
              <a:xfrm rot="5400000">
                <a:off x="891" y="2619"/>
                <a:ext cx="111" cy="361"/>
              </a:xfrm>
              <a:custGeom>
                <a:avLst/>
                <a:gdLst>
                  <a:gd name="T0" fmla="*/ 2147483647 w 111"/>
                  <a:gd name="T1" fmla="*/ 0 h 361"/>
                  <a:gd name="T2" fmla="*/ 2147483647 w 111"/>
                  <a:gd name="T3" fmla="*/ 2147483647 h 361"/>
                  <a:gd name="T4" fmla="*/ 2147483647 w 111"/>
                  <a:gd name="T5" fmla="*/ 2147483647 h 361"/>
                  <a:gd name="T6" fmla="*/ 2147483647 w 111"/>
                  <a:gd name="T7" fmla="*/ 2147483647 h 361"/>
                  <a:gd name="T8" fmla="*/ 2147483647 w 111"/>
                  <a:gd name="T9" fmla="*/ 2147483647 h 361"/>
                  <a:gd name="T10" fmla="*/ 2147483647 w 111"/>
                  <a:gd name="T11" fmla="*/ 2147483647 h 361"/>
                  <a:gd name="T12" fmla="*/ 2147483647 w 111"/>
                  <a:gd name="T13" fmla="*/ 2147483647 h 361"/>
                  <a:gd name="T14" fmla="*/ 2147483647 w 111"/>
                  <a:gd name="T15" fmla="*/ 2147483647 h 361"/>
                  <a:gd name="T16" fmla="*/ 2147483647 w 111"/>
                  <a:gd name="T17" fmla="*/ 2147483647 h 361"/>
                  <a:gd name="T18" fmla="*/ 2147483647 w 111"/>
                  <a:gd name="T19" fmla="*/ 2147483647 h 361"/>
                  <a:gd name="T20" fmla="*/ 2147483647 w 111"/>
                  <a:gd name="T21" fmla="*/ 2147483647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97" name="Rectangle 4">
                <a:extLst>
                  <a:ext uri="{FF2B5EF4-FFF2-40B4-BE49-F238E27FC236}">
                    <a16:creationId xmlns:a16="http://schemas.microsoft.com/office/drawing/2014/main" id="{F9C5E53F-3D75-5044-A4EA-042DE83E56E4}"/>
                  </a:ext>
                </a:extLst>
              </p:cNvPr>
              <p:cNvSpPr>
                <a:spLocks noChangeAspect="1" noChangeArrowheads="1"/>
              </p:cNvSpPr>
              <p:nvPr/>
            </p:nvSpPr>
            <p:spPr bwMode="auto">
              <a:xfrm>
                <a:off x="240" y="2549"/>
                <a:ext cx="456"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98" name="Rectangle 5">
                <a:extLst>
                  <a:ext uri="{FF2B5EF4-FFF2-40B4-BE49-F238E27FC236}">
                    <a16:creationId xmlns:a16="http://schemas.microsoft.com/office/drawing/2014/main" id="{BCD9CD9E-30EE-6B4B-B000-6DA38CD75DA2}"/>
                  </a:ext>
                </a:extLst>
              </p:cNvPr>
              <p:cNvSpPr>
                <a:spLocks noChangeAspect="1" noChangeArrowheads="1"/>
              </p:cNvSpPr>
              <p:nvPr/>
            </p:nvSpPr>
            <p:spPr bwMode="auto">
              <a:xfrm>
                <a:off x="709" y="2546"/>
                <a:ext cx="457"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99" name="Rectangle 6">
                <a:extLst>
                  <a:ext uri="{FF2B5EF4-FFF2-40B4-BE49-F238E27FC236}">
                    <a16:creationId xmlns:a16="http://schemas.microsoft.com/office/drawing/2014/main" id="{E1FDD42F-A60E-5342-AC13-12D3EA8B2329}"/>
                  </a:ext>
                </a:extLst>
              </p:cNvPr>
              <p:cNvSpPr>
                <a:spLocks noChangeAspect="1" noChangeArrowheads="1"/>
              </p:cNvSpPr>
              <p:nvPr/>
            </p:nvSpPr>
            <p:spPr bwMode="auto">
              <a:xfrm>
                <a:off x="1189" y="2544"/>
                <a:ext cx="457"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800" name="AutoShape 7">
                <a:extLst>
                  <a:ext uri="{FF2B5EF4-FFF2-40B4-BE49-F238E27FC236}">
                    <a16:creationId xmlns:a16="http://schemas.microsoft.com/office/drawing/2014/main" id="{B48A1280-A4F6-3C47-90C1-FD4B110E5113}"/>
                  </a:ext>
                </a:extLst>
              </p:cNvPr>
              <p:cNvSpPr>
                <a:spLocks noChangeAspect="1" noChangeArrowheads="1"/>
              </p:cNvSpPr>
              <p:nvPr/>
            </p:nvSpPr>
            <p:spPr bwMode="auto">
              <a:xfrm>
                <a:off x="346" y="2675"/>
                <a:ext cx="194" cy="18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801" name="AutoShape 8">
                <a:extLst>
                  <a:ext uri="{FF2B5EF4-FFF2-40B4-BE49-F238E27FC236}">
                    <a16:creationId xmlns:a16="http://schemas.microsoft.com/office/drawing/2014/main" id="{672D279C-8DA8-9547-94B3-79E2C159D470}"/>
                  </a:ext>
                </a:extLst>
              </p:cNvPr>
              <p:cNvSpPr>
                <a:spLocks noChangeAspect="1" noChangeArrowheads="1"/>
              </p:cNvSpPr>
              <p:nvPr/>
            </p:nvSpPr>
            <p:spPr bwMode="auto">
              <a:xfrm>
                <a:off x="1328" y="2688"/>
                <a:ext cx="161" cy="157"/>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802" name="AutoShape 21">
                <a:extLst>
                  <a:ext uri="{FF2B5EF4-FFF2-40B4-BE49-F238E27FC236}">
                    <a16:creationId xmlns:a16="http://schemas.microsoft.com/office/drawing/2014/main" id="{A17A7AF0-EA6D-6E44-ACEF-A77033B5F179}"/>
                  </a:ext>
                </a:extLst>
              </p:cNvPr>
              <p:cNvSpPr>
                <a:spLocks noChangeAspect="1" noChangeArrowheads="1"/>
              </p:cNvSpPr>
              <p:nvPr/>
            </p:nvSpPr>
            <p:spPr bwMode="auto">
              <a:xfrm>
                <a:off x="287" y="2879"/>
                <a:ext cx="168" cy="1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6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803" name="AutoShape 22">
                <a:extLst>
                  <a:ext uri="{FF2B5EF4-FFF2-40B4-BE49-F238E27FC236}">
                    <a16:creationId xmlns:a16="http://schemas.microsoft.com/office/drawing/2014/main" id="{0476B808-3942-0645-9CF3-486B4E0F6271}"/>
                  </a:ext>
                </a:extLst>
              </p:cNvPr>
              <p:cNvSpPr>
                <a:spLocks noChangeAspect="1" noChangeArrowheads="1"/>
              </p:cNvSpPr>
              <p:nvPr/>
            </p:nvSpPr>
            <p:spPr bwMode="auto">
              <a:xfrm>
                <a:off x="1212" y="2872"/>
                <a:ext cx="168" cy="1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804" name="Group 23">
                <a:extLst>
                  <a:ext uri="{FF2B5EF4-FFF2-40B4-BE49-F238E27FC236}">
                    <a16:creationId xmlns:a16="http://schemas.microsoft.com/office/drawing/2014/main" id="{5C53CA1C-BFD1-6F43-86E6-53DE4E51B3B3}"/>
                  </a:ext>
                </a:extLst>
              </p:cNvPr>
              <p:cNvGrpSpPr>
                <a:grpSpLocks noChangeAspect="1"/>
              </p:cNvGrpSpPr>
              <p:nvPr/>
            </p:nvGrpSpPr>
            <p:grpSpPr bwMode="auto">
              <a:xfrm>
                <a:off x="619" y="2561"/>
                <a:ext cx="176" cy="111"/>
                <a:chOff x="3427" y="3592"/>
                <a:chExt cx="465" cy="336"/>
              </a:xfrm>
            </p:grpSpPr>
            <p:sp>
              <p:nvSpPr>
                <p:cNvPr id="16824" name="AutoShape 24">
                  <a:extLst>
                    <a:ext uri="{FF2B5EF4-FFF2-40B4-BE49-F238E27FC236}">
                      <a16:creationId xmlns:a16="http://schemas.microsoft.com/office/drawing/2014/main" id="{1616BF83-698B-044A-A533-26AB4B90A579}"/>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825" name="Group 25">
                  <a:extLst>
                    <a:ext uri="{FF2B5EF4-FFF2-40B4-BE49-F238E27FC236}">
                      <a16:creationId xmlns:a16="http://schemas.microsoft.com/office/drawing/2014/main" id="{BE56F6D3-61B7-904F-AD5B-302E55D974A6}"/>
                    </a:ext>
                  </a:extLst>
                </p:cNvPr>
                <p:cNvGrpSpPr>
                  <a:grpSpLocks noChangeAspect="1"/>
                </p:cNvGrpSpPr>
                <p:nvPr/>
              </p:nvGrpSpPr>
              <p:grpSpPr bwMode="auto">
                <a:xfrm>
                  <a:off x="3427" y="3592"/>
                  <a:ext cx="115" cy="293"/>
                  <a:chOff x="678" y="2014"/>
                  <a:chExt cx="115" cy="293"/>
                </a:xfrm>
              </p:grpSpPr>
              <p:sp>
                <p:nvSpPr>
                  <p:cNvPr id="16832" name="Line 26">
                    <a:extLst>
                      <a:ext uri="{FF2B5EF4-FFF2-40B4-BE49-F238E27FC236}">
                        <a16:creationId xmlns:a16="http://schemas.microsoft.com/office/drawing/2014/main" id="{6329A7DE-8874-C842-A379-DB2028A151D9}"/>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3" name="Line 27">
                    <a:extLst>
                      <a:ext uri="{FF2B5EF4-FFF2-40B4-BE49-F238E27FC236}">
                        <a16:creationId xmlns:a16="http://schemas.microsoft.com/office/drawing/2014/main" id="{6A8750E2-73C1-6A45-B24D-612EA288DC84}"/>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4" name="Line 28">
                    <a:extLst>
                      <a:ext uri="{FF2B5EF4-FFF2-40B4-BE49-F238E27FC236}">
                        <a16:creationId xmlns:a16="http://schemas.microsoft.com/office/drawing/2014/main" id="{DA4F1E22-DFCE-B34E-ABB6-03B3F17689E7}"/>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5" name="Line 29">
                    <a:extLst>
                      <a:ext uri="{FF2B5EF4-FFF2-40B4-BE49-F238E27FC236}">
                        <a16:creationId xmlns:a16="http://schemas.microsoft.com/office/drawing/2014/main" id="{A350D3DC-A4B0-A64B-8FAE-649A791552DA}"/>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6" name="Line 30">
                    <a:extLst>
                      <a:ext uri="{FF2B5EF4-FFF2-40B4-BE49-F238E27FC236}">
                        <a16:creationId xmlns:a16="http://schemas.microsoft.com/office/drawing/2014/main" id="{9D3818C8-E428-1348-BA37-967D1157C0D7}"/>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7" name="Line 31">
                    <a:extLst>
                      <a:ext uri="{FF2B5EF4-FFF2-40B4-BE49-F238E27FC236}">
                        <a16:creationId xmlns:a16="http://schemas.microsoft.com/office/drawing/2014/main" id="{094E28D4-7612-884A-B800-753B521E4B12}"/>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826" name="Group 32">
                  <a:extLst>
                    <a:ext uri="{FF2B5EF4-FFF2-40B4-BE49-F238E27FC236}">
                      <a16:creationId xmlns:a16="http://schemas.microsoft.com/office/drawing/2014/main" id="{924A9E50-BF55-2340-9D6C-D0CBFDE84303}"/>
                    </a:ext>
                  </a:extLst>
                </p:cNvPr>
                <p:cNvGrpSpPr>
                  <a:grpSpLocks noChangeAspect="1"/>
                </p:cNvGrpSpPr>
                <p:nvPr/>
              </p:nvGrpSpPr>
              <p:grpSpPr bwMode="auto">
                <a:xfrm>
                  <a:off x="3763" y="3621"/>
                  <a:ext cx="129" cy="307"/>
                  <a:chOff x="1014" y="2043"/>
                  <a:chExt cx="129" cy="307"/>
                </a:xfrm>
              </p:grpSpPr>
              <p:sp>
                <p:nvSpPr>
                  <p:cNvPr id="16827" name="Line 33">
                    <a:extLst>
                      <a:ext uri="{FF2B5EF4-FFF2-40B4-BE49-F238E27FC236}">
                        <a16:creationId xmlns:a16="http://schemas.microsoft.com/office/drawing/2014/main" id="{886A1B11-8A7A-5547-9692-0BDED67C6D67}"/>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8" name="Line 34">
                    <a:extLst>
                      <a:ext uri="{FF2B5EF4-FFF2-40B4-BE49-F238E27FC236}">
                        <a16:creationId xmlns:a16="http://schemas.microsoft.com/office/drawing/2014/main" id="{538813F8-1814-8144-8278-47D3E906F3E9}"/>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9" name="Line 35">
                    <a:extLst>
                      <a:ext uri="{FF2B5EF4-FFF2-40B4-BE49-F238E27FC236}">
                        <a16:creationId xmlns:a16="http://schemas.microsoft.com/office/drawing/2014/main" id="{2180C9F6-6BB5-6347-8D6A-4D9A24077881}"/>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0" name="Line 36">
                    <a:extLst>
                      <a:ext uri="{FF2B5EF4-FFF2-40B4-BE49-F238E27FC236}">
                        <a16:creationId xmlns:a16="http://schemas.microsoft.com/office/drawing/2014/main" id="{8B37493F-9766-CB40-A665-419023E81919}"/>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1" name="Line 37">
                    <a:extLst>
                      <a:ext uri="{FF2B5EF4-FFF2-40B4-BE49-F238E27FC236}">
                        <a16:creationId xmlns:a16="http://schemas.microsoft.com/office/drawing/2014/main" id="{7EA074A0-365E-DF42-9215-EDED8CAA88D7}"/>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805" name="Group 38">
                <a:extLst>
                  <a:ext uri="{FF2B5EF4-FFF2-40B4-BE49-F238E27FC236}">
                    <a16:creationId xmlns:a16="http://schemas.microsoft.com/office/drawing/2014/main" id="{7CE34522-0FA6-6643-B92C-6C1ACB1A0F6F}"/>
                  </a:ext>
                </a:extLst>
              </p:cNvPr>
              <p:cNvGrpSpPr>
                <a:grpSpLocks noChangeAspect="1"/>
              </p:cNvGrpSpPr>
              <p:nvPr/>
            </p:nvGrpSpPr>
            <p:grpSpPr bwMode="auto">
              <a:xfrm>
                <a:off x="1090" y="2549"/>
                <a:ext cx="169" cy="139"/>
                <a:chOff x="3427" y="3592"/>
                <a:chExt cx="465" cy="336"/>
              </a:xfrm>
            </p:grpSpPr>
            <p:sp>
              <p:nvSpPr>
                <p:cNvPr id="16810" name="AutoShape 39">
                  <a:extLst>
                    <a:ext uri="{FF2B5EF4-FFF2-40B4-BE49-F238E27FC236}">
                      <a16:creationId xmlns:a16="http://schemas.microsoft.com/office/drawing/2014/main" id="{6E2DA49E-E19D-6049-9919-D15C1738A9F3}"/>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811" name="Group 40">
                  <a:extLst>
                    <a:ext uri="{FF2B5EF4-FFF2-40B4-BE49-F238E27FC236}">
                      <a16:creationId xmlns:a16="http://schemas.microsoft.com/office/drawing/2014/main" id="{D369111C-A4D6-2B46-A70F-C039B49ED861}"/>
                    </a:ext>
                  </a:extLst>
                </p:cNvPr>
                <p:cNvGrpSpPr>
                  <a:grpSpLocks noChangeAspect="1"/>
                </p:cNvGrpSpPr>
                <p:nvPr/>
              </p:nvGrpSpPr>
              <p:grpSpPr bwMode="auto">
                <a:xfrm>
                  <a:off x="3427" y="3592"/>
                  <a:ext cx="115" cy="293"/>
                  <a:chOff x="678" y="2014"/>
                  <a:chExt cx="115" cy="293"/>
                </a:xfrm>
              </p:grpSpPr>
              <p:sp>
                <p:nvSpPr>
                  <p:cNvPr id="16818" name="Line 41">
                    <a:extLst>
                      <a:ext uri="{FF2B5EF4-FFF2-40B4-BE49-F238E27FC236}">
                        <a16:creationId xmlns:a16="http://schemas.microsoft.com/office/drawing/2014/main" id="{8D9221EE-B4BE-6F4A-91EE-DAE4E3D5E679}"/>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9" name="Line 42">
                    <a:extLst>
                      <a:ext uri="{FF2B5EF4-FFF2-40B4-BE49-F238E27FC236}">
                        <a16:creationId xmlns:a16="http://schemas.microsoft.com/office/drawing/2014/main" id="{BFFD5F1E-C095-C94A-B354-F5F2E2418835}"/>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0" name="Line 43">
                    <a:extLst>
                      <a:ext uri="{FF2B5EF4-FFF2-40B4-BE49-F238E27FC236}">
                        <a16:creationId xmlns:a16="http://schemas.microsoft.com/office/drawing/2014/main" id="{8D52EAC7-F299-3141-A651-C551FD8158E3}"/>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1" name="Line 44">
                    <a:extLst>
                      <a:ext uri="{FF2B5EF4-FFF2-40B4-BE49-F238E27FC236}">
                        <a16:creationId xmlns:a16="http://schemas.microsoft.com/office/drawing/2014/main" id="{8B5ECC9D-C49B-4442-8B5B-A60FF343D4B0}"/>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2" name="Line 45">
                    <a:extLst>
                      <a:ext uri="{FF2B5EF4-FFF2-40B4-BE49-F238E27FC236}">
                        <a16:creationId xmlns:a16="http://schemas.microsoft.com/office/drawing/2014/main" id="{C4FE31F0-085F-F442-8FC7-7EA21F24ABFA}"/>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3" name="Line 46">
                    <a:extLst>
                      <a:ext uri="{FF2B5EF4-FFF2-40B4-BE49-F238E27FC236}">
                        <a16:creationId xmlns:a16="http://schemas.microsoft.com/office/drawing/2014/main" id="{E62C04BA-2ECC-7C4E-85D8-DCBEE0840818}"/>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812" name="Group 47">
                  <a:extLst>
                    <a:ext uri="{FF2B5EF4-FFF2-40B4-BE49-F238E27FC236}">
                      <a16:creationId xmlns:a16="http://schemas.microsoft.com/office/drawing/2014/main" id="{3C975E57-F73D-4E47-8AF6-73E607C83A35}"/>
                    </a:ext>
                  </a:extLst>
                </p:cNvPr>
                <p:cNvGrpSpPr>
                  <a:grpSpLocks noChangeAspect="1"/>
                </p:cNvGrpSpPr>
                <p:nvPr/>
              </p:nvGrpSpPr>
              <p:grpSpPr bwMode="auto">
                <a:xfrm>
                  <a:off x="3763" y="3621"/>
                  <a:ext cx="129" cy="307"/>
                  <a:chOff x="1014" y="2043"/>
                  <a:chExt cx="129" cy="307"/>
                </a:xfrm>
              </p:grpSpPr>
              <p:sp>
                <p:nvSpPr>
                  <p:cNvPr id="16813" name="Line 48">
                    <a:extLst>
                      <a:ext uri="{FF2B5EF4-FFF2-40B4-BE49-F238E27FC236}">
                        <a16:creationId xmlns:a16="http://schemas.microsoft.com/office/drawing/2014/main" id="{8EC5F4E7-75B0-794E-9F93-7981D0C105B1}"/>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4" name="Line 49">
                    <a:extLst>
                      <a:ext uri="{FF2B5EF4-FFF2-40B4-BE49-F238E27FC236}">
                        <a16:creationId xmlns:a16="http://schemas.microsoft.com/office/drawing/2014/main" id="{213E4D0D-1CD8-FD45-B348-E007DA71486B}"/>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5" name="Line 50">
                    <a:extLst>
                      <a:ext uri="{FF2B5EF4-FFF2-40B4-BE49-F238E27FC236}">
                        <a16:creationId xmlns:a16="http://schemas.microsoft.com/office/drawing/2014/main" id="{1038CC1D-BE18-CD4E-BDAA-767413D67794}"/>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6" name="Line 51">
                    <a:extLst>
                      <a:ext uri="{FF2B5EF4-FFF2-40B4-BE49-F238E27FC236}">
                        <a16:creationId xmlns:a16="http://schemas.microsoft.com/office/drawing/2014/main" id="{E753677D-0CB4-CA41-A56F-414033F78206}"/>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7" name="Line 52">
                    <a:extLst>
                      <a:ext uri="{FF2B5EF4-FFF2-40B4-BE49-F238E27FC236}">
                        <a16:creationId xmlns:a16="http://schemas.microsoft.com/office/drawing/2014/main" id="{5A0D8BD4-E053-FF4D-A788-52E6799EDDB5}"/>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806" name="Line 53">
                <a:extLst>
                  <a:ext uri="{FF2B5EF4-FFF2-40B4-BE49-F238E27FC236}">
                    <a16:creationId xmlns:a16="http://schemas.microsoft.com/office/drawing/2014/main" id="{450FC654-CD1F-5446-AC8C-2C086100FBA3}"/>
                  </a:ext>
                </a:extLst>
              </p:cNvPr>
              <p:cNvSpPr>
                <a:spLocks noChangeAspect="1" noChangeShapeType="1"/>
              </p:cNvSpPr>
              <p:nvPr/>
            </p:nvSpPr>
            <p:spPr bwMode="auto">
              <a:xfrm>
                <a:off x="257" y="3007"/>
                <a:ext cx="1364" cy="4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7" name="Line 54">
                <a:extLst>
                  <a:ext uri="{FF2B5EF4-FFF2-40B4-BE49-F238E27FC236}">
                    <a16:creationId xmlns:a16="http://schemas.microsoft.com/office/drawing/2014/main" id="{497F5C0D-31E5-D946-B472-4161CA44C7F1}"/>
                  </a:ext>
                </a:extLst>
              </p:cNvPr>
              <p:cNvSpPr>
                <a:spLocks noChangeAspect="1" noChangeShapeType="1"/>
              </p:cNvSpPr>
              <p:nvPr/>
            </p:nvSpPr>
            <p:spPr bwMode="auto">
              <a:xfrm flipH="1">
                <a:off x="343" y="3025"/>
                <a:ext cx="1271" cy="6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8" name="Line 55">
                <a:extLst>
                  <a:ext uri="{FF2B5EF4-FFF2-40B4-BE49-F238E27FC236}">
                    <a16:creationId xmlns:a16="http://schemas.microsoft.com/office/drawing/2014/main" id="{CC7E74A2-F9EE-F741-B6C6-ECCFE29462D0}"/>
                  </a:ext>
                </a:extLst>
              </p:cNvPr>
              <p:cNvSpPr>
                <a:spLocks noChangeAspect="1" noChangeShapeType="1"/>
              </p:cNvSpPr>
              <p:nvPr/>
            </p:nvSpPr>
            <p:spPr bwMode="auto">
              <a:xfrm>
                <a:off x="249" y="3042"/>
                <a:ext cx="1356" cy="2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9" name="AutoShape 8">
                <a:extLst>
                  <a:ext uri="{FF2B5EF4-FFF2-40B4-BE49-F238E27FC236}">
                    <a16:creationId xmlns:a16="http://schemas.microsoft.com/office/drawing/2014/main" id="{982C2E82-FF2B-814A-8AEF-12082BCF6124}"/>
                  </a:ext>
                </a:extLst>
              </p:cNvPr>
              <p:cNvSpPr>
                <a:spLocks noChangeAspect="1" noChangeArrowheads="1"/>
              </p:cNvSpPr>
              <p:nvPr/>
            </p:nvSpPr>
            <p:spPr bwMode="auto">
              <a:xfrm>
                <a:off x="864" y="2688"/>
                <a:ext cx="161" cy="157"/>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grpSp>
          <p:nvGrpSpPr>
            <p:cNvPr id="16452" name="Group 1476">
              <a:extLst>
                <a:ext uri="{FF2B5EF4-FFF2-40B4-BE49-F238E27FC236}">
                  <a16:creationId xmlns:a16="http://schemas.microsoft.com/office/drawing/2014/main" id="{B3D21856-1F43-4640-828B-63D575F78316}"/>
                </a:ext>
              </a:extLst>
            </p:cNvPr>
            <p:cNvGrpSpPr>
              <a:grpSpLocks noChangeAspect="1"/>
            </p:cNvGrpSpPr>
            <p:nvPr/>
          </p:nvGrpSpPr>
          <p:grpSpPr bwMode="auto">
            <a:xfrm>
              <a:off x="5643721" y="1577340"/>
              <a:ext cx="985679" cy="804545"/>
              <a:chOff x="1200" y="2160"/>
              <a:chExt cx="1482" cy="1209"/>
            </a:xfrm>
          </p:grpSpPr>
          <p:grpSp>
            <p:nvGrpSpPr>
              <p:cNvPr id="16729" name="Group 56">
                <a:extLst>
                  <a:ext uri="{FF2B5EF4-FFF2-40B4-BE49-F238E27FC236}">
                    <a16:creationId xmlns:a16="http://schemas.microsoft.com/office/drawing/2014/main" id="{AF842DD7-2C69-EA47-A5D1-B39FED6F7301}"/>
                  </a:ext>
                </a:extLst>
              </p:cNvPr>
              <p:cNvGrpSpPr>
                <a:grpSpLocks noChangeAspect="1"/>
              </p:cNvGrpSpPr>
              <p:nvPr/>
            </p:nvGrpSpPr>
            <p:grpSpPr bwMode="auto">
              <a:xfrm rot="-5400000">
                <a:off x="1927" y="2831"/>
                <a:ext cx="80" cy="316"/>
                <a:chOff x="1624" y="2284"/>
                <a:chExt cx="80" cy="316"/>
              </a:xfrm>
            </p:grpSpPr>
            <p:sp>
              <p:nvSpPr>
                <p:cNvPr id="16790" name="Line 57">
                  <a:extLst>
                    <a:ext uri="{FF2B5EF4-FFF2-40B4-BE49-F238E27FC236}">
                      <a16:creationId xmlns:a16="http://schemas.microsoft.com/office/drawing/2014/main" id="{6282106F-A2F3-1B43-9F9F-06A0EE98477E}"/>
                    </a:ext>
                  </a:extLst>
                </p:cNvPr>
                <p:cNvSpPr>
                  <a:spLocks noChangeAspect="1" noChangeShapeType="1"/>
                </p:cNvSpPr>
                <p:nvPr/>
              </p:nvSpPr>
              <p:spPr bwMode="auto">
                <a:xfrm flipH="1" flipV="1">
                  <a:off x="1639" y="2330"/>
                  <a:ext cx="65" cy="111"/>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1" name="Line 58">
                  <a:extLst>
                    <a:ext uri="{FF2B5EF4-FFF2-40B4-BE49-F238E27FC236}">
                      <a16:creationId xmlns:a16="http://schemas.microsoft.com/office/drawing/2014/main" id="{0DC6621D-BC41-AD4F-BC75-538C159F10BD}"/>
                    </a:ext>
                  </a:extLst>
                </p:cNvPr>
                <p:cNvSpPr>
                  <a:spLocks noChangeAspect="1" noChangeShapeType="1"/>
                </p:cNvSpPr>
                <p:nvPr/>
              </p:nvSpPr>
              <p:spPr bwMode="auto">
                <a:xfrm flipH="1" flipV="1">
                  <a:off x="1674" y="2284"/>
                  <a:ext cx="25" cy="15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2" name="Line 59">
                  <a:extLst>
                    <a:ext uri="{FF2B5EF4-FFF2-40B4-BE49-F238E27FC236}">
                      <a16:creationId xmlns:a16="http://schemas.microsoft.com/office/drawing/2014/main" id="{56BE8F06-ED99-0D45-A0EB-02D5419E08A6}"/>
                    </a:ext>
                  </a:extLst>
                </p:cNvPr>
                <p:cNvSpPr>
                  <a:spLocks noChangeAspect="1" noChangeShapeType="1"/>
                </p:cNvSpPr>
                <p:nvPr/>
              </p:nvSpPr>
              <p:spPr bwMode="auto">
                <a:xfrm flipH="1">
                  <a:off x="1639" y="2441"/>
                  <a:ext cx="5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3" name="Line 60">
                  <a:extLst>
                    <a:ext uri="{FF2B5EF4-FFF2-40B4-BE49-F238E27FC236}">
                      <a16:creationId xmlns:a16="http://schemas.microsoft.com/office/drawing/2014/main" id="{03B62F6C-D0C7-3C4B-864A-55E11E291C4A}"/>
                    </a:ext>
                  </a:extLst>
                </p:cNvPr>
                <p:cNvSpPr>
                  <a:spLocks noChangeAspect="1" noChangeShapeType="1"/>
                </p:cNvSpPr>
                <p:nvPr/>
              </p:nvSpPr>
              <p:spPr bwMode="auto">
                <a:xfrm flipH="1">
                  <a:off x="1639" y="2441"/>
                  <a:ext cx="55" cy="11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4" name="Line 61">
                  <a:extLst>
                    <a:ext uri="{FF2B5EF4-FFF2-40B4-BE49-F238E27FC236}">
                      <a16:creationId xmlns:a16="http://schemas.microsoft.com/office/drawing/2014/main" id="{C4444994-5C47-6A42-9DB8-6615E5C93094}"/>
                    </a:ext>
                  </a:extLst>
                </p:cNvPr>
                <p:cNvSpPr>
                  <a:spLocks noChangeAspect="1" noChangeShapeType="1"/>
                </p:cNvSpPr>
                <p:nvPr/>
              </p:nvSpPr>
              <p:spPr bwMode="auto">
                <a:xfrm flipH="1">
                  <a:off x="1689" y="2441"/>
                  <a:ext cx="5" cy="159"/>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5" name="Line 62">
                  <a:extLst>
                    <a:ext uri="{FF2B5EF4-FFF2-40B4-BE49-F238E27FC236}">
                      <a16:creationId xmlns:a16="http://schemas.microsoft.com/office/drawing/2014/main" id="{06D1DDB9-E128-1649-ABD4-C64F92612016}"/>
                    </a:ext>
                  </a:extLst>
                </p:cNvPr>
                <p:cNvSpPr>
                  <a:spLocks noChangeAspect="1" noChangeShapeType="1"/>
                </p:cNvSpPr>
                <p:nvPr/>
              </p:nvSpPr>
              <p:spPr bwMode="auto">
                <a:xfrm flipH="1">
                  <a:off x="1624" y="2441"/>
                  <a:ext cx="6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30" name="Group 63">
                <a:extLst>
                  <a:ext uri="{FF2B5EF4-FFF2-40B4-BE49-F238E27FC236}">
                    <a16:creationId xmlns:a16="http://schemas.microsoft.com/office/drawing/2014/main" id="{AE101DFE-8DCE-6949-9B7F-159D462223CE}"/>
                  </a:ext>
                </a:extLst>
              </p:cNvPr>
              <p:cNvGrpSpPr>
                <a:grpSpLocks noChangeAspect="1"/>
              </p:cNvGrpSpPr>
              <p:nvPr/>
            </p:nvGrpSpPr>
            <p:grpSpPr bwMode="auto">
              <a:xfrm rot="-5400000">
                <a:off x="1952" y="3014"/>
                <a:ext cx="90" cy="335"/>
                <a:chOff x="1014" y="2043"/>
                <a:chExt cx="129" cy="307"/>
              </a:xfrm>
            </p:grpSpPr>
            <p:sp>
              <p:nvSpPr>
                <p:cNvPr id="16785" name="Line 64">
                  <a:extLst>
                    <a:ext uri="{FF2B5EF4-FFF2-40B4-BE49-F238E27FC236}">
                      <a16:creationId xmlns:a16="http://schemas.microsoft.com/office/drawing/2014/main" id="{591148F4-082B-754B-8CD8-AF066449356B}"/>
                    </a:ext>
                  </a:extLst>
                </p:cNvPr>
                <p:cNvSpPr>
                  <a:spLocks noChangeAspect="1" noChangeShapeType="1"/>
                </p:cNvSpPr>
                <p:nvPr/>
              </p:nvSpPr>
              <p:spPr bwMode="auto">
                <a:xfrm flipV="1">
                  <a:off x="1014" y="2043"/>
                  <a:ext cx="43" cy="114"/>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6" name="Line 65">
                  <a:extLst>
                    <a:ext uri="{FF2B5EF4-FFF2-40B4-BE49-F238E27FC236}">
                      <a16:creationId xmlns:a16="http://schemas.microsoft.com/office/drawing/2014/main" id="{8734C411-1ECB-A744-89E5-D1F48F58FBEA}"/>
                    </a:ext>
                  </a:extLst>
                </p:cNvPr>
                <p:cNvSpPr>
                  <a:spLocks noChangeAspect="1" noChangeShapeType="1"/>
                </p:cNvSpPr>
                <p:nvPr/>
              </p:nvSpPr>
              <p:spPr bwMode="auto">
                <a:xfrm flipV="1">
                  <a:off x="1014" y="2079"/>
                  <a:ext cx="93" cy="8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7" name="Line 66">
                  <a:extLst>
                    <a:ext uri="{FF2B5EF4-FFF2-40B4-BE49-F238E27FC236}">
                      <a16:creationId xmlns:a16="http://schemas.microsoft.com/office/drawing/2014/main" id="{E9DD4E69-E991-2647-853C-713EF6B2E0E3}"/>
                    </a:ext>
                  </a:extLst>
                </p:cNvPr>
                <p:cNvSpPr>
                  <a:spLocks noChangeAspect="1" noChangeShapeType="1"/>
                </p:cNvSpPr>
                <p:nvPr/>
              </p:nvSpPr>
              <p:spPr bwMode="auto">
                <a:xfrm>
                  <a:off x="1014" y="2172"/>
                  <a:ext cx="129"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8" name="Line 67">
                  <a:extLst>
                    <a:ext uri="{FF2B5EF4-FFF2-40B4-BE49-F238E27FC236}">
                      <a16:creationId xmlns:a16="http://schemas.microsoft.com/office/drawing/2014/main" id="{F84BA371-96CA-0042-A3D4-A34C01C9978E}"/>
                    </a:ext>
                  </a:extLst>
                </p:cNvPr>
                <p:cNvSpPr>
                  <a:spLocks noChangeAspect="1" noChangeShapeType="1"/>
                </p:cNvSpPr>
                <p:nvPr/>
              </p:nvSpPr>
              <p:spPr bwMode="auto">
                <a:xfrm>
                  <a:off x="1021" y="2172"/>
                  <a:ext cx="100" cy="10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9" name="Line 68">
                  <a:extLst>
                    <a:ext uri="{FF2B5EF4-FFF2-40B4-BE49-F238E27FC236}">
                      <a16:creationId xmlns:a16="http://schemas.microsoft.com/office/drawing/2014/main" id="{2EE1E2C8-0EE9-0742-8A6E-BC0060949879}"/>
                    </a:ext>
                  </a:extLst>
                </p:cNvPr>
                <p:cNvSpPr>
                  <a:spLocks noChangeAspect="1" noChangeShapeType="1"/>
                </p:cNvSpPr>
                <p:nvPr/>
              </p:nvSpPr>
              <p:spPr bwMode="auto">
                <a:xfrm>
                  <a:off x="1022" y="2172"/>
                  <a:ext cx="21" cy="17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6731" name="Freeform 69">
                <a:extLst>
                  <a:ext uri="{FF2B5EF4-FFF2-40B4-BE49-F238E27FC236}">
                    <a16:creationId xmlns:a16="http://schemas.microsoft.com/office/drawing/2014/main" id="{4FF8B48E-031B-104B-8DA7-4866E99F90AC}"/>
                  </a:ext>
                </a:extLst>
              </p:cNvPr>
              <p:cNvSpPr>
                <a:spLocks noChangeAspect="1"/>
              </p:cNvSpPr>
              <p:nvPr/>
            </p:nvSpPr>
            <p:spPr bwMode="auto">
              <a:xfrm rot="5400000">
                <a:off x="1927" y="2902"/>
                <a:ext cx="111" cy="361"/>
              </a:xfrm>
              <a:custGeom>
                <a:avLst/>
                <a:gdLst>
                  <a:gd name="T0" fmla="*/ 2147483647 w 111"/>
                  <a:gd name="T1" fmla="*/ 0 h 361"/>
                  <a:gd name="T2" fmla="*/ 2147483647 w 111"/>
                  <a:gd name="T3" fmla="*/ 2147483647 h 361"/>
                  <a:gd name="T4" fmla="*/ 2147483647 w 111"/>
                  <a:gd name="T5" fmla="*/ 2147483647 h 361"/>
                  <a:gd name="T6" fmla="*/ 2147483647 w 111"/>
                  <a:gd name="T7" fmla="*/ 2147483647 h 361"/>
                  <a:gd name="T8" fmla="*/ 2147483647 w 111"/>
                  <a:gd name="T9" fmla="*/ 2147483647 h 361"/>
                  <a:gd name="T10" fmla="*/ 2147483647 w 111"/>
                  <a:gd name="T11" fmla="*/ 2147483647 h 361"/>
                  <a:gd name="T12" fmla="*/ 2147483647 w 111"/>
                  <a:gd name="T13" fmla="*/ 2147483647 h 361"/>
                  <a:gd name="T14" fmla="*/ 2147483647 w 111"/>
                  <a:gd name="T15" fmla="*/ 2147483647 h 361"/>
                  <a:gd name="T16" fmla="*/ 2147483647 w 111"/>
                  <a:gd name="T17" fmla="*/ 2147483647 h 361"/>
                  <a:gd name="T18" fmla="*/ 2147483647 w 111"/>
                  <a:gd name="T19" fmla="*/ 2147483647 h 361"/>
                  <a:gd name="T20" fmla="*/ 2147483647 w 111"/>
                  <a:gd name="T21" fmla="*/ 2147483647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2" name="Rectangle 4">
                <a:extLst>
                  <a:ext uri="{FF2B5EF4-FFF2-40B4-BE49-F238E27FC236}">
                    <a16:creationId xmlns:a16="http://schemas.microsoft.com/office/drawing/2014/main" id="{E19C2662-0375-D440-B157-D254CD0C69FC}"/>
                  </a:ext>
                </a:extLst>
              </p:cNvPr>
              <p:cNvSpPr>
                <a:spLocks noChangeAspect="1" noChangeArrowheads="1"/>
              </p:cNvSpPr>
              <p:nvPr/>
            </p:nvSpPr>
            <p:spPr bwMode="auto">
              <a:xfrm>
                <a:off x="1276" y="2832"/>
                <a:ext cx="456"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3" name="Rectangle 5">
                <a:extLst>
                  <a:ext uri="{FF2B5EF4-FFF2-40B4-BE49-F238E27FC236}">
                    <a16:creationId xmlns:a16="http://schemas.microsoft.com/office/drawing/2014/main" id="{CA83B499-2BFC-884D-BC82-00F500974779}"/>
                  </a:ext>
                </a:extLst>
              </p:cNvPr>
              <p:cNvSpPr>
                <a:spLocks noChangeAspect="1" noChangeArrowheads="1"/>
              </p:cNvSpPr>
              <p:nvPr/>
            </p:nvSpPr>
            <p:spPr bwMode="auto">
              <a:xfrm>
                <a:off x="1745" y="2829"/>
                <a:ext cx="457"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4" name="Rectangle 6">
                <a:extLst>
                  <a:ext uri="{FF2B5EF4-FFF2-40B4-BE49-F238E27FC236}">
                    <a16:creationId xmlns:a16="http://schemas.microsoft.com/office/drawing/2014/main" id="{A2A5034A-5B73-8E44-A0C6-22F01CD133CA}"/>
                  </a:ext>
                </a:extLst>
              </p:cNvPr>
              <p:cNvSpPr>
                <a:spLocks noChangeAspect="1" noChangeArrowheads="1"/>
              </p:cNvSpPr>
              <p:nvPr/>
            </p:nvSpPr>
            <p:spPr bwMode="auto">
              <a:xfrm>
                <a:off x="2225" y="2827"/>
                <a:ext cx="457"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5" name="AutoShape 7">
                <a:extLst>
                  <a:ext uri="{FF2B5EF4-FFF2-40B4-BE49-F238E27FC236}">
                    <a16:creationId xmlns:a16="http://schemas.microsoft.com/office/drawing/2014/main" id="{2DD1B98C-5B54-BB4D-8CB5-2483B0EB8B84}"/>
                  </a:ext>
                </a:extLst>
              </p:cNvPr>
              <p:cNvSpPr>
                <a:spLocks noChangeAspect="1" noChangeArrowheads="1"/>
              </p:cNvSpPr>
              <p:nvPr/>
            </p:nvSpPr>
            <p:spPr bwMode="auto">
              <a:xfrm>
                <a:off x="1382" y="2958"/>
                <a:ext cx="194" cy="18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6" name="AutoShape 8">
                <a:extLst>
                  <a:ext uri="{FF2B5EF4-FFF2-40B4-BE49-F238E27FC236}">
                    <a16:creationId xmlns:a16="http://schemas.microsoft.com/office/drawing/2014/main" id="{63EE2F77-9E90-5840-AEFE-CC46E4BA848A}"/>
                  </a:ext>
                </a:extLst>
              </p:cNvPr>
              <p:cNvSpPr>
                <a:spLocks noChangeAspect="1" noChangeArrowheads="1"/>
              </p:cNvSpPr>
              <p:nvPr/>
            </p:nvSpPr>
            <p:spPr bwMode="auto">
              <a:xfrm>
                <a:off x="2364" y="3005"/>
                <a:ext cx="161" cy="157"/>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7" name="AutoShape 9">
                <a:extLst>
                  <a:ext uri="{FF2B5EF4-FFF2-40B4-BE49-F238E27FC236}">
                    <a16:creationId xmlns:a16="http://schemas.microsoft.com/office/drawing/2014/main" id="{3136E2ED-70CB-C347-AACA-4ED4331B6A9E}"/>
                  </a:ext>
                </a:extLst>
              </p:cNvPr>
              <p:cNvSpPr>
                <a:spLocks noChangeAspect="1" noChangeArrowheads="1"/>
              </p:cNvSpPr>
              <p:nvPr/>
            </p:nvSpPr>
            <p:spPr bwMode="auto">
              <a:xfrm>
                <a:off x="1200" y="2390"/>
                <a:ext cx="261" cy="423"/>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8" name="AutoShape 10">
                <a:extLst>
                  <a:ext uri="{FF2B5EF4-FFF2-40B4-BE49-F238E27FC236}">
                    <a16:creationId xmlns:a16="http://schemas.microsoft.com/office/drawing/2014/main" id="{6AB24524-73C3-2743-B2E8-E9381247B295}"/>
                  </a:ext>
                </a:extLst>
              </p:cNvPr>
              <p:cNvSpPr>
                <a:spLocks noChangeAspect="1" noChangeArrowheads="1"/>
              </p:cNvSpPr>
              <p:nvPr/>
            </p:nvSpPr>
            <p:spPr bwMode="auto">
              <a:xfrm>
                <a:off x="1479" y="2390"/>
                <a:ext cx="414" cy="432"/>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9" name="AutoShape 11">
                <a:extLst>
                  <a:ext uri="{FF2B5EF4-FFF2-40B4-BE49-F238E27FC236}">
                    <a16:creationId xmlns:a16="http://schemas.microsoft.com/office/drawing/2014/main" id="{6E334807-A153-5E48-98FA-BD136A866F99}"/>
                  </a:ext>
                </a:extLst>
              </p:cNvPr>
              <p:cNvSpPr>
                <a:spLocks noChangeAspect="1" noChangeArrowheads="1"/>
              </p:cNvSpPr>
              <p:nvPr/>
            </p:nvSpPr>
            <p:spPr bwMode="auto">
              <a:xfrm>
                <a:off x="1913" y="2390"/>
                <a:ext cx="262" cy="423"/>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0" name="AutoShape 12">
                <a:extLst>
                  <a:ext uri="{FF2B5EF4-FFF2-40B4-BE49-F238E27FC236}">
                    <a16:creationId xmlns:a16="http://schemas.microsoft.com/office/drawing/2014/main" id="{96ABBC08-0B43-6C47-B545-2CDB28450F93}"/>
                  </a:ext>
                </a:extLst>
              </p:cNvPr>
              <p:cNvSpPr>
                <a:spLocks noChangeAspect="1" noChangeArrowheads="1"/>
              </p:cNvSpPr>
              <p:nvPr/>
            </p:nvSpPr>
            <p:spPr bwMode="auto">
              <a:xfrm>
                <a:off x="2192" y="2390"/>
                <a:ext cx="414" cy="432"/>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1" name="Oval 13">
                <a:extLst>
                  <a:ext uri="{FF2B5EF4-FFF2-40B4-BE49-F238E27FC236}">
                    <a16:creationId xmlns:a16="http://schemas.microsoft.com/office/drawing/2014/main" id="{05E7FED3-E7DE-C647-990C-6E377D3057FB}"/>
                  </a:ext>
                </a:extLst>
              </p:cNvPr>
              <p:cNvSpPr>
                <a:spLocks noChangeAspect="1" noChangeArrowheads="1"/>
              </p:cNvSpPr>
              <p:nvPr/>
            </p:nvSpPr>
            <p:spPr bwMode="auto">
              <a:xfrm>
                <a:off x="1292" y="2656"/>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2" name="Oval 14">
                <a:extLst>
                  <a:ext uri="{FF2B5EF4-FFF2-40B4-BE49-F238E27FC236}">
                    <a16:creationId xmlns:a16="http://schemas.microsoft.com/office/drawing/2014/main" id="{6B9EB27E-9C5E-7C44-B625-5034382F29FF}"/>
                  </a:ext>
                </a:extLst>
              </p:cNvPr>
              <p:cNvSpPr>
                <a:spLocks noChangeAspect="1" noChangeArrowheads="1"/>
              </p:cNvSpPr>
              <p:nvPr/>
            </p:nvSpPr>
            <p:spPr bwMode="auto">
              <a:xfrm>
                <a:off x="1642" y="2651"/>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3" name="Oval 15">
                <a:extLst>
                  <a:ext uri="{FF2B5EF4-FFF2-40B4-BE49-F238E27FC236}">
                    <a16:creationId xmlns:a16="http://schemas.microsoft.com/office/drawing/2014/main" id="{FA89CC19-0B28-AC48-B800-0E962D033686}"/>
                  </a:ext>
                </a:extLst>
              </p:cNvPr>
              <p:cNvSpPr>
                <a:spLocks noChangeAspect="1" noChangeArrowheads="1"/>
              </p:cNvSpPr>
              <p:nvPr/>
            </p:nvSpPr>
            <p:spPr bwMode="auto">
              <a:xfrm>
                <a:off x="1997" y="2626"/>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4" name="Oval 16">
                <a:extLst>
                  <a:ext uri="{FF2B5EF4-FFF2-40B4-BE49-F238E27FC236}">
                    <a16:creationId xmlns:a16="http://schemas.microsoft.com/office/drawing/2014/main" id="{DAD55A9B-6BDB-7B4E-9606-E445DD365210}"/>
                  </a:ext>
                </a:extLst>
              </p:cNvPr>
              <p:cNvSpPr>
                <a:spLocks noChangeAspect="1" noChangeArrowheads="1"/>
              </p:cNvSpPr>
              <p:nvPr/>
            </p:nvSpPr>
            <p:spPr bwMode="auto">
              <a:xfrm>
                <a:off x="2327" y="2582"/>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5" name="AutoShape 17">
                <a:extLst>
                  <a:ext uri="{FF2B5EF4-FFF2-40B4-BE49-F238E27FC236}">
                    <a16:creationId xmlns:a16="http://schemas.microsoft.com/office/drawing/2014/main" id="{C559BD22-4EF2-8C41-9336-A625A337D2A0}"/>
                  </a:ext>
                </a:extLst>
              </p:cNvPr>
              <p:cNvSpPr>
                <a:spLocks noChangeAspect="1" noChangeArrowheads="1"/>
              </p:cNvSpPr>
              <p:nvPr/>
            </p:nvSpPr>
            <p:spPr bwMode="auto">
              <a:xfrm>
                <a:off x="1225" y="2160"/>
                <a:ext cx="659" cy="230"/>
              </a:xfrm>
              <a:prstGeom prst="hexagon">
                <a:avLst>
                  <a:gd name="adj" fmla="val 71630"/>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6" name="AutoShape 18">
                <a:extLst>
                  <a:ext uri="{FF2B5EF4-FFF2-40B4-BE49-F238E27FC236}">
                    <a16:creationId xmlns:a16="http://schemas.microsoft.com/office/drawing/2014/main" id="{D723462C-E840-AB49-B395-E9F4FB54B130}"/>
                  </a:ext>
                </a:extLst>
              </p:cNvPr>
              <p:cNvSpPr>
                <a:spLocks noChangeAspect="1" noChangeArrowheads="1"/>
              </p:cNvSpPr>
              <p:nvPr/>
            </p:nvSpPr>
            <p:spPr bwMode="auto">
              <a:xfrm>
                <a:off x="1887" y="2160"/>
                <a:ext cx="659" cy="230"/>
              </a:xfrm>
              <a:prstGeom prst="hexagon">
                <a:avLst>
                  <a:gd name="adj" fmla="val 71630"/>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7" name="Oval 19">
                <a:extLst>
                  <a:ext uri="{FF2B5EF4-FFF2-40B4-BE49-F238E27FC236}">
                    <a16:creationId xmlns:a16="http://schemas.microsoft.com/office/drawing/2014/main" id="{81B0F42D-E30C-B64B-94C5-71D7334B0CFC}"/>
                  </a:ext>
                </a:extLst>
              </p:cNvPr>
              <p:cNvSpPr>
                <a:spLocks noChangeAspect="1" noChangeArrowheads="1"/>
              </p:cNvSpPr>
              <p:nvPr/>
            </p:nvSpPr>
            <p:spPr bwMode="auto">
              <a:xfrm>
                <a:off x="1524" y="2260"/>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8" name="Oval 20">
                <a:extLst>
                  <a:ext uri="{FF2B5EF4-FFF2-40B4-BE49-F238E27FC236}">
                    <a16:creationId xmlns:a16="http://schemas.microsoft.com/office/drawing/2014/main" id="{6E310137-5758-284A-9B47-1A90582FD952}"/>
                  </a:ext>
                </a:extLst>
              </p:cNvPr>
              <p:cNvSpPr>
                <a:spLocks noChangeAspect="1" noChangeArrowheads="1"/>
              </p:cNvSpPr>
              <p:nvPr/>
            </p:nvSpPr>
            <p:spPr bwMode="auto">
              <a:xfrm>
                <a:off x="2175" y="2260"/>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9" name="AutoShape 21">
                <a:extLst>
                  <a:ext uri="{FF2B5EF4-FFF2-40B4-BE49-F238E27FC236}">
                    <a16:creationId xmlns:a16="http://schemas.microsoft.com/office/drawing/2014/main" id="{1934B55E-86D0-DC4F-BFD4-1A23115814AB}"/>
                  </a:ext>
                </a:extLst>
              </p:cNvPr>
              <p:cNvSpPr>
                <a:spLocks noChangeAspect="1" noChangeArrowheads="1"/>
              </p:cNvSpPr>
              <p:nvPr/>
            </p:nvSpPr>
            <p:spPr bwMode="auto">
              <a:xfrm>
                <a:off x="1323" y="3162"/>
                <a:ext cx="168" cy="1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6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50" name="AutoShape 22">
                <a:extLst>
                  <a:ext uri="{FF2B5EF4-FFF2-40B4-BE49-F238E27FC236}">
                    <a16:creationId xmlns:a16="http://schemas.microsoft.com/office/drawing/2014/main" id="{BB59ADF2-2981-8840-A2E2-7D51132B1F45}"/>
                  </a:ext>
                </a:extLst>
              </p:cNvPr>
              <p:cNvSpPr>
                <a:spLocks noChangeAspect="1" noChangeArrowheads="1"/>
              </p:cNvSpPr>
              <p:nvPr/>
            </p:nvSpPr>
            <p:spPr bwMode="auto">
              <a:xfrm>
                <a:off x="2248" y="3155"/>
                <a:ext cx="168" cy="1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51" name="Group 23">
                <a:extLst>
                  <a:ext uri="{FF2B5EF4-FFF2-40B4-BE49-F238E27FC236}">
                    <a16:creationId xmlns:a16="http://schemas.microsoft.com/office/drawing/2014/main" id="{D3E55638-8D91-324D-A067-23D71DABC406}"/>
                  </a:ext>
                </a:extLst>
              </p:cNvPr>
              <p:cNvGrpSpPr>
                <a:grpSpLocks noChangeAspect="1"/>
              </p:cNvGrpSpPr>
              <p:nvPr/>
            </p:nvGrpSpPr>
            <p:grpSpPr bwMode="auto">
              <a:xfrm>
                <a:off x="1655" y="2844"/>
                <a:ext cx="176" cy="111"/>
                <a:chOff x="3427" y="3592"/>
                <a:chExt cx="465" cy="336"/>
              </a:xfrm>
            </p:grpSpPr>
            <p:sp>
              <p:nvSpPr>
                <p:cNvPr id="16771" name="AutoShape 24">
                  <a:extLst>
                    <a:ext uri="{FF2B5EF4-FFF2-40B4-BE49-F238E27FC236}">
                      <a16:creationId xmlns:a16="http://schemas.microsoft.com/office/drawing/2014/main" id="{82D68040-CABB-E44E-8304-06DDDCCBB4FB}"/>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72" name="Group 25">
                  <a:extLst>
                    <a:ext uri="{FF2B5EF4-FFF2-40B4-BE49-F238E27FC236}">
                      <a16:creationId xmlns:a16="http://schemas.microsoft.com/office/drawing/2014/main" id="{2821274B-AC39-1943-9353-CCF26B47820F}"/>
                    </a:ext>
                  </a:extLst>
                </p:cNvPr>
                <p:cNvGrpSpPr>
                  <a:grpSpLocks noChangeAspect="1"/>
                </p:cNvGrpSpPr>
                <p:nvPr/>
              </p:nvGrpSpPr>
              <p:grpSpPr bwMode="auto">
                <a:xfrm>
                  <a:off x="3427" y="3592"/>
                  <a:ext cx="115" cy="293"/>
                  <a:chOff x="678" y="2014"/>
                  <a:chExt cx="115" cy="293"/>
                </a:xfrm>
              </p:grpSpPr>
              <p:sp>
                <p:nvSpPr>
                  <p:cNvPr id="16779" name="Line 26">
                    <a:extLst>
                      <a:ext uri="{FF2B5EF4-FFF2-40B4-BE49-F238E27FC236}">
                        <a16:creationId xmlns:a16="http://schemas.microsoft.com/office/drawing/2014/main" id="{17EE1E38-1BB2-2540-B634-08E06C2184E2}"/>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0" name="Line 27">
                    <a:extLst>
                      <a:ext uri="{FF2B5EF4-FFF2-40B4-BE49-F238E27FC236}">
                        <a16:creationId xmlns:a16="http://schemas.microsoft.com/office/drawing/2014/main" id="{0B3D940D-2A97-274D-BD34-A479F2898192}"/>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1" name="Line 28">
                    <a:extLst>
                      <a:ext uri="{FF2B5EF4-FFF2-40B4-BE49-F238E27FC236}">
                        <a16:creationId xmlns:a16="http://schemas.microsoft.com/office/drawing/2014/main" id="{9133E5C9-E704-D64F-8BD9-586D2C6C34DB}"/>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2" name="Line 29">
                    <a:extLst>
                      <a:ext uri="{FF2B5EF4-FFF2-40B4-BE49-F238E27FC236}">
                        <a16:creationId xmlns:a16="http://schemas.microsoft.com/office/drawing/2014/main" id="{1BA1598C-5026-274A-9151-CA46B513FEDC}"/>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3" name="Line 30">
                    <a:extLst>
                      <a:ext uri="{FF2B5EF4-FFF2-40B4-BE49-F238E27FC236}">
                        <a16:creationId xmlns:a16="http://schemas.microsoft.com/office/drawing/2014/main" id="{60412E03-FAA7-AC4D-9A68-651D5914D08B}"/>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4" name="Line 31">
                    <a:extLst>
                      <a:ext uri="{FF2B5EF4-FFF2-40B4-BE49-F238E27FC236}">
                        <a16:creationId xmlns:a16="http://schemas.microsoft.com/office/drawing/2014/main" id="{451E4F31-4D97-254A-BDA9-72904999A0FA}"/>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73" name="Group 32">
                  <a:extLst>
                    <a:ext uri="{FF2B5EF4-FFF2-40B4-BE49-F238E27FC236}">
                      <a16:creationId xmlns:a16="http://schemas.microsoft.com/office/drawing/2014/main" id="{F370B263-E7EA-BB47-BF04-7E272BFBB40D}"/>
                    </a:ext>
                  </a:extLst>
                </p:cNvPr>
                <p:cNvGrpSpPr>
                  <a:grpSpLocks noChangeAspect="1"/>
                </p:cNvGrpSpPr>
                <p:nvPr/>
              </p:nvGrpSpPr>
              <p:grpSpPr bwMode="auto">
                <a:xfrm>
                  <a:off x="3763" y="3621"/>
                  <a:ext cx="129" cy="307"/>
                  <a:chOff x="1014" y="2043"/>
                  <a:chExt cx="129" cy="307"/>
                </a:xfrm>
              </p:grpSpPr>
              <p:sp>
                <p:nvSpPr>
                  <p:cNvPr id="16774" name="Line 33">
                    <a:extLst>
                      <a:ext uri="{FF2B5EF4-FFF2-40B4-BE49-F238E27FC236}">
                        <a16:creationId xmlns:a16="http://schemas.microsoft.com/office/drawing/2014/main" id="{8C11B456-754B-0844-8F1B-5464EB1ED64B}"/>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5" name="Line 34">
                    <a:extLst>
                      <a:ext uri="{FF2B5EF4-FFF2-40B4-BE49-F238E27FC236}">
                        <a16:creationId xmlns:a16="http://schemas.microsoft.com/office/drawing/2014/main" id="{D71FA202-CD70-124B-9604-9B17E6AB5587}"/>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6" name="Line 35">
                    <a:extLst>
                      <a:ext uri="{FF2B5EF4-FFF2-40B4-BE49-F238E27FC236}">
                        <a16:creationId xmlns:a16="http://schemas.microsoft.com/office/drawing/2014/main" id="{548D270C-6D95-8F44-877B-2ACCF31B1A4B}"/>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7" name="Line 36">
                    <a:extLst>
                      <a:ext uri="{FF2B5EF4-FFF2-40B4-BE49-F238E27FC236}">
                        <a16:creationId xmlns:a16="http://schemas.microsoft.com/office/drawing/2014/main" id="{9AC3A5AF-B189-0741-8B09-7E3EA4D37B26}"/>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8" name="Line 37">
                    <a:extLst>
                      <a:ext uri="{FF2B5EF4-FFF2-40B4-BE49-F238E27FC236}">
                        <a16:creationId xmlns:a16="http://schemas.microsoft.com/office/drawing/2014/main" id="{ABF7C1C3-0628-1E42-A143-C05E85D5DA7C}"/>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752" name="Group 38">
                <a:extLst>
                  <a:ext uri="{FF2B5EF4-FFF2-40B4-BE49-F238E27FC236}">
                    <a16:creationId xmlns:a16="http://schemas.microsoft.com/office/drawing/2014/main" id="{48435B2E-209A-6342-AC4A-DC3D5C92DCC7}"/>
                  </a:ext>
                </a:extLst>
              </p:cNvPr>
              <p:cNvGrpSpPr>
                <a:grpSpLocks noChangeAspect="1"/>
              </p:cNvGrpSpPr>
              <p:nvPr/>
            </p:nvGrpSpPr>
            <p:grpSpPr bwMode="auto">
              <a:xfrm>
                <a:off x="2126" y="2832"/>
                <a:ext cx="169" cy="139"/>
                <a:chOff x="3427" y="3592"/>
                <a:chExt cx="465" cy="336"/>
              </a:xfrm>
            </p:grpSpPr>
            <p:sp>
              <p:nvSpPr>
                <p:cNvPr id="16757" name="AutoShape 39">
                  <a:extLst>
                    <a:ext uri="{FF2B5EF4-FFF2-40B4-BE49-F238E27FC236}">
                      <a16:creationId xmlns:a16="http://schemas.microsoft.com/office/drawing/2014/main" id="{060BA380-6991-8141-AE51-A4D9A12DF2AC}"/>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58" name="Group 40">
                  <a:extLst>
                    <a:ext uri="{FF2B5EF4-FFF2-40B4-BE49-F238E27FC236}">
                      <a16:creationId xmlns:a16="http://schemas.microsoft.com/office/drawing/2014/main" id="{71644622-9346-8D4E-8F7A-1B515F68DA56}"/>
                    </a:ext>
                  </a:extLst>
                </p:cNvPr>
                <p:cNvGrpSpPr>
                  <a:grpSpLocks noChangeAspect="1"/>
                </p:cNvGrpSpPr>
                <p:nvPr/>
              </p:nvGrpSpPr>
              <p:grpSpPr bwMode="auto">
                <a:xfrm>
                  <a:off x="3427" y="3592"/>
                  <a:ext cx="115" cy="293"/>
                  <a:chOff x="678" y="2014"/>
                  <a:chExt cx="115" cy="293"/>
                </a:xfrm>
              </p:grpSpPr>
              <p:sp>
                <p:nvSpPr>
                  <p:cNvPr id="16765" name="Line 41">
                    <a:extLst>
                      <a:ext uri="{FF2B5EF4-FFF2-40B4-BE49-F238E27FC236}">
                        <a16:creationId xmlns:a16="http://schemas.microsoft.com/office/drawing/2014/main" id="{7028B93A-DC27-9948-8423-B3DCF0C2005F}"/>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6" name="Line 42">
                    <a:extLst>
                      <a:ext uri="{FF2B5EF4-FFF2-40B4-BE49-F238E27FC236}">
                        <a16:creationId xmlns:a16="http://schemas.microsoft.com/office/drawing/2014/main" id="{B4064945-0876-F942-B3BB-9783270978CA}"/>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7" name="Line 43">
                    <a:extLst>
                      <a:ext uri="{FF2B5EF4-FFF2-40B4-BE49-F238E27FC236}">
                        <a16:creationId xmlns:a16="http://schemas.microsoft.com/office/drawing/2014/main" id="{F7987545-3252-6145-9F2E-B06EF3AFF33C}"/>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8" name="Line 44">
                    <a:extLst>
                      <a:ext uri="{FF2B5EF4-FFF2-40B4-BE49-F238E27FC236}">
                        <a16:creationId xmlns:a16="http://schemas.microsoft.com/office/drawing/2014/main" id="{CF5239A2-2EBA-2E4F-BCBF-295C06E4F60F}"/>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9" name="Line 45">
                    <a:extLst>
                      <a:ext uri="{FF2B5EF4-FFF2-40B4-BE49-F238E27FC236}">
                        <a16:creationId xmlns:a16="http://schemas.microsoft.com/office/drawing/2014/main" id="{B99B5F73-CF10-6C47-A89E-3D9754DD723E}"/>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0" name="Line 46">
                    <a:extLst>
                      <a:ext uri="{FF2B5EF4-FFF2-40B4-BE49-F238E27FC236}">
                        <a16:creationId xmlns:a16="http://schemas.microsoft.com/office/drawing/2014/main" id="{169C7FB3-A617-C442-B3E7-DE2BF0AB7B34}"/>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59" name="Group 47">
                  <a:extLst>
                    <a:ext uri="{FF2B5EF4-FFF2-40B4-BE49-F238E27FC236}">
                      <a16:creationId xmlns:a16="http://schemas.microsoft.com/office/drawing/2014/main" id="{0B9015DB-6CE0-F844-85F5-FABD0828F90A}"/>
                    </a:ext>
                  </a:extLst>
                </p:cNvPr>
                <p:cNvGrpSpPr>
                  <a:grpSpLocks noChangeAspect="1"/>
                </p:cNvGrpSpPr>
                <p:nvPr/>
              </p:nvGrpSpPr>
              <p:grpSpPr bwMode="auto">
                <a:xfrm>
                  <a:off x="3763" y="3621"/>
                  <a:ext cx="129" cy="307"/>
                  <a:chOff x="1014" y="2043"/>
                  <a:chExt cx="129" cy="307"/>
                </a:xfrm>
              </p:grpSpPr>
              <p:sp>
                <p:nvSpPr>
                  <p:cNvPr id="16760" name="Line 48">
                    <a:extLst>
                      <a:ext uri="{FF2B5EF4-FFF2-40B4-BE49-F238E27FC236}">
                        <a16:creationId xmlns:a16="http://schemas.microsoft.com/office/drawing/2014/main" id="{14593F08-61DB-0346-9672-C35CD8584105}"/>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1" name="Line 49">
                    <a:extLst>
                      <a:ext uri="{FF2B5EF4-FFF2-40B4-BE49-F238E27FC236}">
                        <a16:creationId xmlns:a16="http://schemas.microsoft.com/office/drawing/2014/main" id="{299F10DA-6617-7349-87FA-2A179EF631CB}"/>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2" name="Line 50">
                    <a:extLst>
                      <a:ext uri="{FF2B5EF4-FFF2-40B4-BE49-F238E27FC236}">
                        <a16:creationId xmlns:a16="http://schemas.microsoft.com/office/drawing/2014/main" id="{4A774774-0D1A-7C48-8782-63660BAB4A3C}"/>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3" name="Line 51">
                    <a:extLst>
                      <a:ext uri="{FF2B5EF4-FFF2-40B4-BE49-F238E27FC236}">
                        <a16:creationId xmlns:a16="http://schemas.microsoft.com/office/drawing/2014/main" id="{905AB7B4-4F91-8545-9B1C-B5B83EF7A63D}"/>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4" name="Line 52">
                    <a:extLst>
                      <a:ext uri="{FF2B5EF4-FFF2-40B4-BE49-F238E27FC236}">
                        <a16:creationId xmlns:a16="http://schemas.microsoft.com/office/drawing/2014/main" id="{F7B3FD34-9F0E-C142-A17B-89F30D37B87C}"/>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753" name="Line 53">
                <a:extLst>
                  <a:ext uri="{FF2B5EF4-FFF2-40B4-BE49-F238E27FC236}">
                    <a16:creationId xmlns:a16="http://schemas.microsoft.com/office/drawing/2014/main" id="{58D3A882-1E65-1549-A8BA-5A89EBCBEAC5}"/>
                  </a:ext>
                </a:extLst>
              </p:cNvPr>
              <p:cNvSpPr>
                <a:spLocks noChangeAspect="1" noChangeShapeType="1"/>
              </p:cNvSpPr>
              <p:nvPr/>
            </p:nvSpPr>
            <p:spPr bwMode="auto">
              <a:xfrm>
                <a:off x="1293" y="3290"/>
                <a:ext cx="1364" cy="4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54" name="Line 54">
                <a:extLst>
                  <a:ext uri="{FF2B5EF4-FFF2-40B4-BE49-F238E27FC236}">
                    <a16:creationId xmlns:a16="http://schemas.microsoft.com/office/drawing/2014/main" id="{DD3C2DD8-2E3B-EC4D-A599-AC4F308528FD}"/>
                  </a:ext>
                </a:extLst>
              </p:cNvPr>
              <p:cNvSpPr>
                <a:spLocks noChangeAspect="1" noChangeShapeType="1"/>
              </p:cNvSpPr>
              <p:nvPr/>
            </p:nvSpPr>
            <p:spPr bwMode="auto">
              <a:xfrm flipH="1">
                <a:off x="1379" y="3308"/>
                <a:ext cx="1271" cy="6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55" name="Line 55">
                <a:extLst>
                  <a:ext uri="{FF2B5EF4-FFF2-40B4-BE49-F238E27FC236}">
                    <a16:creationId xmlns:a16="http://schemas.microsoft.com/office/drawing/2014/main" id="{8A49ECFD-4E43-6649-ABCE-58755464212A}"/>
                  </a:ext>
                </a:extLst>
              </p:cNvPr>
              <p:cNvSpPr>
                <a:spLocks noChangeAspect="1" noChangeShapeType="1"/>
              </p:cNvSpPr>
              <p:nvPr/>
            </p:nvSpPr>
            <p:spPr bwMode="auto">
              <a:xfrm>
                <a:off x="1285" y="3325"/>
                <a:ext cx="1356" cy="2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56" name="AutoShape 8">
                <a:extLst>
                  <a:ext uri="{FF2B5EF4-FFF2-40B4-BE49-F238E27FC236}">
                    <a16:creationId xmlns:a16="http://schemas.microsoft.com/office/drawing/2014/main" id="{7F576897-DE36-8445-B0A5-9CEDD0DF6274}"/>
                  </a:ext>
                </a:extLst>
              </p:cNvPr>
              <p:cNvSpPr>
                <a:spLocks noChangeAspect="1" noChangeArrowheads="1"/>
              </p:cNvSpPr>
              <p:nvPr/>
            </p:nvSpPr>
            <p:spPr bwMode="auto">
              <a:xfrm>
                <a:off x="1920" y="2976"/>
                <a:ext cx="161" cy="157"/>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grpSp>
          <p:nvGrpSpPr>
            <p:cNvPr id="16453" name="Group 1479">
              <a:extLst>
                <a:ext uri="{FF2B5EF4-FFF2-40B4-BE49-F238E27FC236}">
                  <a16:creationId xmlns:a16="http://schemas.microsoft.com/office/drawing/2014/main" id="{406693F8-EB60-384A-BDC2-E00CCDD66EF4}"/>
                </a:ext>
              </a:extLst>
            </p:cNvPr>
            <p:cNvGrpSpPr>
              <a:grpSpLocks noChangeAspect="1"/>
            </p:cNvGrpSpPr>
            <p:nvPr/>
          </p:nvGrpSpPr>
          <p:grpSpPr bwMode="auto">
            <a:xfrm>
              <a:off x="6826091" y="1577340"/>
              <a:ext cx="1990249" cy="818991"/>
              <a:chOff x="3273" y="2496"/>
              <a:chExt cx="2487" cy="1023"/>
            </a:xfrm>
          </p:grpSpPr>
          <p:sp>
            <p:nvSpPr>
              <p:cNvPr id="16457" name="Rectangle 37">
                <a:extLst>
                  <a:ext uri="{FF2B5EF4-FFF2-40B4-BE49-F238E27FC236}">
                    <a16:creationId xmlns:a16="http://schemas.microsoft.com/office/drawing/2014/main" id="{790DC3DB-5540-1C4C-B47F-F1E558568085}"/>
                  </a:ext>
                </a:extLst>
              </p:cNvPr>
              <p:cNvSpPr>
                <a:spLocks noChangeAspect="1" noChangeArrowheads="1"/>
              </p:cNvSpPr>
              <p:nvPr/>
            </p:nvSpPr>
            <p:spPr bwMode="auto">
              <a:xfrm>
                <a:off x="3830" y="3138"/>
                <a:ext cx="370"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58" name="AutoShape 22">
                <a:extLst>
                  <a:ext uri="{FF2B5EF4-FFF2-40B4-BE49-F238E27FC236}">
                    <a16:creationId xmlns:a16="http://schemas.microsoft.com/office/drawing/2014/main" id="{8D9A2983-0A0B-8944-A2BE-651AE645CF8E}"/>
                  </a:ext>
                </a:extLst>
              </p:cNvPr>
              <p:cNvSpPr>
                <a:spLocks noChangeAspect="1"/>
              </p:cNvSpPr>
              <p:nvPr/>
            </p:nvSpPr>
            <p:spPr bwMode="auto">
              <a:xfrm>
                <a:off x="3469" y="3235"/>
                <a:ext cx="52" cy="225"/>
              </a:xfrm>
              <a:prstGeom prst="leftBracket">
                <a:avLst>
                  <a:gd name="adj" fmla="val 39203"/>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59" name="Line 33">
                <a:extLst>
                  <a:ext uri="{FF2B5EF4-FFF2-40B4-BE49-F238E27FC236}">
                    <a16:creationId xmlns:a16="http://schemas.microsoft.com/office/drawing/2014/main" id="{FD79538C-A978-0444-8814-156D5978C06B}"/>
                  </a:ext>
                </a:extLst>
              </p:cNvPr>
              <p:cNvSpPr>
                <a:spLocks noChangeAspect="1" noChangeShapeType="1"/>
              </p:cNvSpPr>
              <p:nvPr/>
            </p:nvSpPr>
            <p:spPr bwMode="auto">
              <a:xfrm>
                <a:off x="3447" y="3445"/>
                <a:ext cx="2129" cy="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0" name="Line 34">
                <a:extLst>
                  <a:ext uri="{FF2B5EF4-FFF2-40B4-BE49-F238E27FC236}">
                    <a16:creationId xmlns:a16="http://schemas.microsoft.com/office/drawing/2014/main" id="{B70EB40D-0CE6-114F-B9E2-6CD82A0628AF}"/>
                  </a:ext>
                </a:extLst>
              </p:cNvPr>
              <p:cNvSpPr>
                <a:spLocks noChangeAspect="1" noChangeShapeType="1"/>
              </p:cNvSpPr>
              <p:nvPr/>
            </p:nvSpPr>
            <p:spPr bwMode="auto">
              <a:xfrm flipH="1">
                <a:off x="3516" y="3426"/>
                <a:ext cx="2095" cy="7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1" name="Line 35">
                <a:extLst>
                  <a:ext uri="{FF2B5EF4-FFF2-40B4-BE49-F238E27FC236}">
                    <a16:creationId xmlns:a16="http://schemas.microsoft.com/office/drawing/2014/main" id="{8FF9E0B3-7D52-4F40-8D1D-7C4DFFDEE58E}"/>
                  </a:ext>
                </a:extLst>
              </p:cNvPr>
              <p:cNvSpPr>
                <a:spLocks noChangeAspect="1" noChangeShapeType="1"/>
              </p:cNvSpPr>
              <p:nvPr/>
            </p:nvSpPr>
            <p:spPr bwMode="auto">
              <a:xfrm>
                <a:off x="3441" y="3469"/>
                <a:ext cx="2095" cy="5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2" name="Rectangle 36">
                <a:extLst>
                  <a:ext uri="{FF2B5EF4-FFF2-40B4-BE49-F238E27FC236}">
                    <a16:creationId xmlns:a16="http://schemas.microsoft.com/office/drawing/2014/main" id="{E91A8AFF-B0FA-0C45-9FCF-D40FC06D2BE9}"/>
                  </a:ext>
                </a:extLst>
              </p:cNvPr>
              <p:cNvSpPr>
                <a:spLocks noChangeAspect="1" noChangeArrowheads="1"/>
              </p:cNvSpPr>
              <p:nvPr/>
            </p:nvSpPr>
            <p:spPr bwMode="auto">
              <a:xfrm>
                <a:off x="3452" y="3140"/>
                <a:ext cx="368"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3" name="Rectangle 38">
                <a:extLst>
                  <a:ext uri="{FF2B5EF4-FFF2-40B4-BE49-F238E27FC236}">
                    <a16:creationId xmlns:a16="http://schemas.microsoft.com/office/drawing/2014/main" id="{D51250BD-EE7E-904C-8E0A-02E9AF21370B}"/>
                  </a:ext>
                </a:extLst>
              </p:cNvPr>
              <p:cNvSpPr>
                <a:spLocks noChangeAspect="1" noChangeArrowheads="1"/>
              </p:cNvSpPr>
              <p:nvPr/>
            </p:nvSpPr>
            <p:spPr bwMode="auto">
              <a:xfrm>
                <a:off x="4218" y="3136"/>
                <a:ext cx="369"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4" name="Rectangle 39">
                <a:extLst>
                  <a:ext uri="{FF2B5EF4-FFF2-40B4-BE49-F238E27FC236}">
                    <a16:creationId xmlns:a16="http://schemas.microsoft.com/office/drawing/2014/main" id="{B499AA23-8B29-5040-A91F-BFFD7DD05155}"/>
                  </a:ext>
                </a:extLst>
              </p:cNvPr>
              <p:cNvSpPr>
                <a:spLocks noChangeAspect="1" noChangeArrowheads="1"/>
              </p:cNvSpPr>
              <p:nvPr/>
            </p:nvSpPr>
            <p:spPr bwMode="auto">
              <a:xfrm>
                <a:off x="4607" y="3136"/>
                <a:ext cx="368"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5" name="Rectangle 40">
                <a:extLst>
                  <a:ext uri="{FF2B5EF4-FFF2-40B4-BE49-F238E27FC236}">
                    <a16:creationId xmlns:a16="http://schemas.microsoft.com/office/drawing/2014/main" id="{F5C5219A-0C63-C645-A2CC-E4C26B9A3C9A}"/>
                  </a:ext>
                </a:extLst>
              </p:cNvPr>
              <p:cNvSpPr>
                <a:spLocks noChangeAspect="1" noChangeArrowheads="1"/>
              </p:cNvSpPr>
              <p:nvPr/>
            </p:nvSpPr>
            <p:spPr bwMode="auto">
              <a:xfrm>
                <a:off x="5003" y="3136"/>
                <a:ext cx="370"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6" name="Rectangle 41">
                <a:extLst>
                  <a:ext uri="{FF2B5EF4-FFF2-40B4-BE49-F238E27FC236}">
                    <a16:creationId xmlns:a16="http://schemas.microsoft.com/office/drawing/2014/main" id="{1B923568-CEAF-8645-B199-BA9FADBCF036}"/>
                  </a:ext>
                </a:extLst>
              </p:cNvPr>
              <p:cNvSpPr>
                <a:spLocks noChangeAspect="1" noChangeArrowheads="1"/>
              </p:cNvSpPr>
              <p:nvPr/>
            </p:nvSpPr>
            <p:spPr bwMode="auto">
              <a:xfrm>
                <a:off x="5391" y="3131"/>
                <a:ext cx="369" cy="301"/>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7" name="AutoShape 42">
                <a:extLst>
                  <a:ext uri="{FF2B5EF4-FFF2-40B4-BE49-F238E27FC236}">
                    <a16:creationId xmlns:a16="http://schemas.microsoft.com/office/drawing/2014/main" id="{0BC79016-822A-E94F-9187-851B245193B5}"/>
                  </a:ext>
                </a:extLst>
              </p:cNvPr>
              <p:cNvSpPr>
                <a:spLocks noChangeAspect="1" noChangeArrowheads="1"/>
              </p:cNvSpPr>
              <p:nvPr/>
            </p:nvSpPr>
            <p:spPr bwMode="auto">
              <a:xfrm>
                <a:off x="3538" y="3230"/>
                <a:ext cx="156" cy="130"/>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8" name="AutoShape 43">
                <a:extLst>
                  <a:ext uri="{FF2B5EF4-FFF2-40B4-BE49-F238E27FC236}">
                    <a16:creationId xmlns:a16="http://schemas.microsoft.com/office/drawing/2014/main" id="{640A9235-8BB0-7441-B0BA-6DAE352EE3C0}"/>
                  </a:ext>
                </a:extLst>
              </p:cNvPr>
              <p:cNvSpPr>
                <a:spLocks noChangeAspect="1" noChangeArrowheads="1"/>
              </p:cNvSpPr>
              <p:nvPr/>
            </p:nvSpPr>
            <p:spPr bwMode="auto">
              <a:xfrm>
                <a:off x="4330" y="3216"/>
                <a:ext cx="131" cy="11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9" name="AutoShape 44">
                <a:extLst>
                  <a:ext uri="{FF2B5EF4-FFF2-40B4-BE49-F238E27FC236}">
                    <a16:creationId xmlns:a16="http://schemas.microsoft.com/office/drawing/2014/main" id="{722E4BB6-6F7A-3045-85A1-41D0B2EA35CF}"/>
                  </a:ext>
                </a:extLst>
              </p:cNvPr>
              <p:cNvSpPr>
                <a:spLocks noChangeAspect="1" noChangeArrowheads="1"/>
              </p:cNvSpPr>
              <p:nvPr/>
            </p:nvSpPr>
            <p:spPr bwMode="auto">
              <a:xfrm>
                <a:off x="4718" y="3216"/>
                <a:ext cx="117" cy="12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0" name="AutoShape 45">
                <a:extLst>
                  <a:ext uri="{FF2B5EF4-FFF2-40B4-BE49-F238E27FC236}">
                    <a16:creationId xmlns:a16="http://schemas.microsoft.com/office/drawing/2014/main" id="{CAF1BE3D-CD83-4D47-AB16-F957E0DC8070}"/>
                  </a:ext>
                </a:extLst>
              </p:cNvPr>
              <p:cNvSpPr>
                <a:spLocks noChangeAspect="1" noChangeArrowheads="1"/>
              </p:cNvSpPr>
              <p:nvPr/>
            </p:nvSpPr>
            <p:spPr bwMode="auto">
              <a:xfrm>
                <a:off x="5504" y="3232"/>
                <a:ext cx="110" cy="104"/>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1" name="AutoShape 46">
                <a:extLst>
                  <a:ext uri="{FF2B5EF4-FFF2-40B4-BE49-F238E27FC236}">
                    <a16:creationId xmlns:a16="http://schemas.microsoft.com/office/drawing/2014/main" id="{C283347E-557E-3041-9DFB-425BC625D129}"/>
                  </a:ext>
                </a:extLst>
              </p:cNvPr>
              <p:cNvSpPr>
                <a:spLocks noChangeAspect="1" noChangeArrowheads="1"/>
              </p:cNvSpPr>
              <p:nvPr/>
            </p:nvSpPr>
            <p:spPr bwMode="auto">
              <a:xfrm>
                <a:off x="3390" y="2826"/>
                <a:ext cx="212"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2" name="AutoShape 47">
                <a:extLst>
                  <a:ext uri="{FF2B5EF4-FFF2-40B4-BE49-F238E27FC236}">
                    <a16:creationId xmlns:a16="http://schemas.microsoft.com/office/drawing/2014/main" id="{D62942F5-DF87-554A-9CCC-7AA3C3CB5738}"/>
                  </a:ext>
                </a:extLst>
              </p:cNvPr>
              <p:cNvSpPr>
                <a:spLocks noChangeAspect="1" noChangeArrowheads="1"/>
              </p:cNvSpPr>
              <p:nvPr/>
            </p:nvSpPr>
            <p:spPr bwMode="auto">
              <a:xfrm>
                <a:off x="3616" y="2821"/>
                <a:ext cx="334" cy="306"/>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3" name="AutoShape 48">
                <a:extLst>
                  <a:ext uri="{FF2B5EF4-FFF2-40B4-BE49-F238E27FC236}">
                    <a16:creationId xmlns:a16="http://schemas.microsoft.com/office/drawing/2014/main" id="{3E21FA08-A9BE-1D42-AB41-868B075E04B4}"/>
                  </a:ext>
                </a:extLst>
              </p:cNvPr>
              <p:cNvSpPr>
                <a:spLocks noChangeAspect="1" noChangeArrowheads="1"/>
              </p:cNvSpPr>
              <p:nvPr/>
            </p:nvSpPr>
            <p:spPr bwMode="auto">
              <a:xfrm>
                <a:off x="3966" y="2826"/>
                <a:ext cx="211"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4" name="AutoShape 49">
                <a:extLst>
                  <a:ext uri="{FF2B5EF4-FFF2-40B4-BE49-F238E27FC236}">
                    <a16:creationId xmlns:a16="http://schemas.microsoft.com/office/drawing/2014/main" id="{772CC6DB-5D8F-234C-AB33-414745789074}"/>
                  </a:ext>
                </a:extLst>
              </p:cNvPr>
              <p:cNvSpPr>
                <a:spLocks noChangeAspect="1" noChangeArrowheads="1"/>
              </p:cNvSpPr>
              <p:nvPr/>
            </p:nvSpPr>
            <p:spPr bwMode="auto">
              <a:xfrm>
                <a:off x="4192" y="2826"/>
                <a:ext cx="334"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5" name="AutoShape 50">
                <a:extLst>
                  <a:ext uri="{FF2B5EF4-FFF2-40B4-BE49-F238E27FC236}">
                    <a16:creationId xmlns:a16="http://schemas.microsoft.com/office/drawing/2014/main" id="{72D8D54E-0156-0B41-ADA3-5235B3B55911}"/>
                  </a:ext>
                </a:extLst>
              </p:cNvPr>
              <p:cNvSpPr>
                <a:spLocks noChangeAspect="1" noChangeArrowheads="1"/>
              </p:cNvSpPr>
              <p:nvPr/>
            </p:nvSpPr>
            <p:spPr bwMode="auto">
              <a:xfrm>
                <a:off x="4532" y="2826"/>
                <a:ext cx="211"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6" name="AutoShape 51">
                <a:extLst>
                  <a:ext uri="{FF2B5EF4-FFF2-40B4-BE49-F238E27FC236}">
                    <a16:creationId xmlns:a16="http://schemas.microsoft.com/office/drawing/2014/main" id="{26BCF245-DDA3-CD4F-A1B1-ECBFE0411449}"/>
                  </a:ext>
                </a:extLst>
              </p:cNvPr>
              <p:cNvSpPr>
                <a:spLocks noChangeAspect="1" noChangeArrowheads="1"/>
              </p:cNvSpPr>
              <p:nvPr/>
            </p:nvSpPr>
            <p:spPr bwMode="auto">
              <a:xfrm>
                <a:off x="4758" y="2826"/>
                <a:ext cx="334"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7" name="AutoShape 52">
                <a:extLst>
                  <a:ext uri="{FF2B5EF4-FFF2-40B4-BE49-F238E27FC236}">
                    <a16:creationId xmlns:a16="http://schemas.microsoft.com/office/drawing/2014/main" id="{4DBC8C1B-103C-0C49-A439-04E476D06557}"/>
                  </a:ext>
                </a:extLst>
              </p:cNvPr>
              <p:cNvSpPr>
                <a:spLocks noChangeAspect="1" noChangeArrowheads="1"/>
              </p:cNvSpPr>
              <p:nvPr/>
            </p:nvSpPr>
            <p:spPr bwMode="auto">
              <a:xfrm>
                <a:off x="5112" y="2826"/>
                <a:ext cx="212"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8" name="AutoShape 53">
                <a:extLst>
                  <a:ext uri="{FF2B5EF4-FFF2-40B4-BE49-F238E27FC236}">
                    <a16:creationId xmlns:a16="http://schemas.microsoft.com/office/drawing/2014/main" id="{DA07569A-5EB0-F946-9B79-D4A6D8630340}"/>
                  </a:ext>
                </a:extLst>
              </p:cNvPr>
              <p:cNvSpPr>
                <a:spLocks noChangeAspect="1" noChangeArrowheads="1"/>
              </p:cNvSpPr>
              <p:nvPr/>
            </p:nvSpPr>
            <p:spPr bwMode="auto">
              <a:xfrm>
                <a:off x="5337" y="2826"/>
                <a:ext cx="335"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9" name="Oval 54">
                <a:extLst>
                  <a:ext uri="{FF2B5EF4-FFF2-40B4-BE49-F238E27FC236}">
                    <a16:creationId xmlns:a16="http://schemas.microsoft.com/office/drawing/2014/main" id="{B87DB6D8-6461-E641-BB2E-DD0CB7098772}"/>
                  </a:ext>
                </a:extLst>
              </p:cNvPr>
              <p:cNvSpPr>
                <a:spLocks noChangeAspect="1" noChangeArrowheads="1"/>
              </p:cNvSpPr>
              <p:nvPr/>
            </p:nvSpPr>
            <p:spPr bwMode="auto">
              <a:xfrm>
                <a:off x="3465" y="3015"/>
                <a:ext cx="89"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0" name="Oval 55">
                <a:extLst>
                  <a:ext uri="{FF2B5EF4-FFF2-40B4-BE49-F238E27FC236}">
                    <a16:creationId xmlns:a16="http://schemas.microsoft.com/office/drawing/2014/main" id="{6391CAD1-CAA6-C245-955B-8B80996E9452}"/>
                  </a:ext>
                </a:extLst>
              </p:cNvPr>
              <p:cNvSpPr>
                <a:spLocks noChangeAspect="1" noChangeArrowheads="1"/>
              </p:cNvSpPr>
              <p:nvPr/>
            </p:nvSpPr>
            <p:spPr bwMode="auto">
              <a:xfrm>
                <a:off x="3747" y="3012"/>
                <a:ext cx="90"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1" name="Oval 56">
                <a:extLst>
                  <a:ext uri="{FF2B5EF4-FFF2-40B4-BE49-F238E27FC236}">
                    <a16:creationId xmlns:a16="http://schemas.microsoft.com/office/drawing/2014/main" id="{19B4D042-9C51-E64C-89F1-A83281DDE47B}"/>
                  </a:ext>
                </a:extLst>
              </p:cNvPr>
              <p:cNvSpPr>
                <a:spLocks noChangeAspect="1" noChangeArrowheads="1"/>
              </p:cNvSpPr>
              <p:nvPr/>
            </p:nvSpPr>
            <p:spPr bwMode="auto">
              <a:xfrm>
                <a:off x="4033" y="2994"/>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2" name="Oval 57">
                <a:extLst>
                  <a:ext uri="{FF2B5EF4-FFF2-40B4-BE49-F238E27FC236}">
                    <a16:creationId xmlns:a16="http://schemas.microsoft.com/office/drawing/2014/main" id="{A51A19B3-4B38-C149-A701-9B84E96E0E02}"/>
                  </a:ext>
                </a:extLst>
              </p:cNvPr>
              <p:cNvSpPr>
                <a:spLocks noChangeAspect="1" noChangeArrowheads="1"/>
              </p:cNvSpPr>
              <p:nvPr/>
            </p:nvSpPr>
            <p:spPr bwMode="auto">
              <a:xfrm>
                <a:off x="4301" y="2962"/>
                <a:ext cx="88"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3" name="Oval 58">
                <a:extLst>
                  <a:ext uri="{FF2B5EF4-FFF2-40B4-BE49-F238E27FC236}">
                    <a16:creationId xmlns:a16="http://schemas.microsoft.com/office/drawing/2014/main" id="{0E8136B4-70E6-6441-8DFC-58952B1EF7EF}"/>
                  </a:ext>
                </a:extLst>
              </p:cNvPr>
              <p:cNvSpPr>
                <a:spLocks noChangeAspect="1" noChangeArrowheads="1"/>
              </p:cNvSpPr>
              <p:nvPr/>
            </p:nvSpPr>
            <p:spPr bwMode="auto">
              <a:xfrm>
                <a:off x="4607" y="2994"/>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4" name="Oval 59">
                <a:extLst>
                  <a:ext uri="{FF2B5EF4-FFF2-40B4-BE49-F238E27FC236}">
                    <a16:creationId xmlns:a16="http://schemas.microsoft.com/office/drawing/2014/main" id="{0521C423-BEB8-474A-AD7D-0747FD82A52D}"/>
                  </a:ext>
                </a:extLst>
              </p:cNvPr>
              <p:cNvSpPr>
                <a:spLocks noChangeAspect="1" noChangeArrowheads="1"/>
              </p:cNvSpPr>
              <p:nvPr/>
            </p:nvSpPr>
            <p:spPr bwMode="auto">
              <a:xfrm>
                <a:off x="4873" y="2999"/>
                <a:ext cx="89"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5" name="Oval 60">
                <a:extLst>
                  <a:ext uri="{FF2B5EF4-FFF2-40B4-BE49-F238E27FC236}">
                    <a16:creationId xmlns:a16="http://schemas.microsoft.com/office/drawing/2014/main" id="{0F41A99E-03F5-6D45-AB37-36B102A2B35F}"/>
                  </a:ext>
                </a:extLst>
              </p:cNvPr>
              <p:cNvSpPr>
                <a:spLocks noChangeAspect="1" noChangeArrowheads="1"/>
              </p:cNvSpPr>
              <p:nvPr/>
            </p:nvSpPr>
            <p:spPr bwMode="auto">
              <a:xfrm>
                <a:off x="5180" y="2974"/>
                <a:ext cx="88"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6" name="Oval 61">
                <a:extLst>
                  <a:ext uri="{FF2B5EF4-FFF2-40B4-BE49-F238E27FC236}">
                    <a16:creationId xmlns:a16="http://schemas.microsoft.com/office/drawing/2014/main" id="{3E35374E-F973-B54C-B4AA-DFE3E499F60B}"/>
                  </a:ext>
                </a:extLst>
              </p:cNvPr>
              <p:cNvSpPr>
                <a:spLocks noChangeAspect="1" noChangeArrowheads="1"/>
              </p:cNvSpPr>
              <p:nvPr/>
            </p:nvSpPr>
            <p:spPr bwMode="auto">
              <a:xfrm>
                <a:off x="5460" y="2988"/>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7" name="AutoShape 62">
                <a:extLst>
                  <a:ext uri="{FF2B5EF4-FFF2-40B4-BE49-F238E27FC236}">
                    <a16:creationId xmlns:a16="http://schemas.microsoft.com/office/drawing/2014/main" id="{56F70292-4685-9D4B-94D7-61F53BFE769F}"/>
                  </a:ext>
                </a:extLst>
              </p:cNvPr>
              <p:cNvSpPr>
                <a:spLocks noChangeAspect="1" noChangeArrowheads="1"/>
              </p:cNvSpPr>
              <p:nvPr/>
            </p:nvSpPr>
            <p:spPr bwMode="auto">
              <a:xfrm>
                <a:off x="3410" y="2663"/>
                <a:ext cx="533" cy="163"/>
              </a:xfrm>
              <a:prstGeom prst="hexagon">
                <a:avLst>
                  <a:gd name="adj" fmla="val 75209"/>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8" name="AutoShape 63">
                <a:extLst>
                  <a:ext uri="{FF2B5EF4-FFF2-40B4-BE49-F238E27FC236}">
                    <a16:creationId xmlns:a16="http://schemas.microsoft.com/office/drawing/2014/main" id="{262D0FE0-8E39-D742-8F05-8461522CAEB5}"/>
                  </a:ext>
                </a:extLst>
              </p:cNvPr>
              <p:cNvSpPr>
                <a:spLocks noChangeAspect="1" noChangeArrowheads="1"/>
              </p:cNvSpPr>
              <p:nvPr/>
            </p:nvSpPr>
            <p:spPr bwMode="auto">
              <a:xfrm>
                <a:off x="3945" y="2663"/>
                <a:ext cx="532" cy="163"/>
              </a:xfrm>
              <a:prstGeom prst="hexagon">
                <a:avLst>
                  <a:gd name="adj" fmla="val 75067"/>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9" name="AutoShape 64">
                <a:extLst>
                  <a:ext uri="{FF2B5EF4-FFF2-40B4-BE49-F238E27FC236}">
                    <a16:creationId xmlns:a16="http://schemas.microsoft.com/office/drawing/2014/main" id="{95437D2C-B676-1041-A9CC-5463AB636437}"/>
                  </a:ext>
                </a:extLst>
              </p:cNvPr>
              <p:cNvSpPr>
                <a:spLocks noChangeAspect="1" noChangeArrowheads="1"/>
              </p:cNvSpPr>
              <p:nvPr/>
            </p:nvSpPr>
            <p:spPr bwMode="auto">
              <a:xfrm>
                <a:off x="4443" y="2663"/>
                <a:ext cx="532" cy="163"/>
              </a:xfrm>
              <a:prstGeom prst="hexagon">
                <a:avLst>
                  <a:gd name="adj" fmla="val 75067"/>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0" name="AutoShape 65">
                <a:extLst>
                  <a:ext uri="{FF2B5EF4-FFF2-40B4-BE49-F238E27FC236}">
                    <a16:creationId xmlns:a16="http://schemas.microsoft.com/office/drawing/2014/main" id="{690415E9-C9CB-DD40-9447-8E2C9F06102E}"/>
                  </a:ext>
                </a:extLst>
              </p:cNvPr>
              <p:cNvSpPr>
                <a:spLocks noChangeAspect="1" noChangeArrowheads="1"/>
              </p:cNvSpPr>
              <p:nvPr/>
            </p:nvSpPr>
            <p:spPr bwMode="auto">
              <a:xfrm>
                <a:off x="4989" y="2663"/>
                <a:ext cx="531" cy="163"/>
              </a:xfrm>
              <a:prstGeom prst="hexagon">
                <a:avLst>
                  <a:gd name="adj" fmla="val 74926"/>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1" name="Oval 66">
                <a:extLst>
                  <a:ext uri="{FF2B5EF4-FFF2-40B4-BE49-F238E27FC236}">
                    <a16:creationId xmlns:a16="http://schemas.microsoft.com/office/drawing/2014/main" id="{05D2A738-C92B-8D4F-A050-27211066F059}"/>
                  </a:ext>
                </a:extLst>
              </p:cNvPr>
              <p:cNvSpPr>
                <a:spLocks noChangeAspect="1" noChangeArrowheads="1"/>
              </p:cNvSpPr>
              <p:nvPr/>
            </p:nvSpPr>
            <p:spPr bwMode="auto">
              <a:xfrm>
                <a:off x="3652" y="2734"/>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2" name="Oval 67">
                <a:extLst>
                  <a:ext uri="{FF2B5EF4-FFF2-40B4-BE49-F238E27FC236}">
                    <a16:creationId xmlns:a16="http://schemas.microsoft.com/office/drawing/2014/main" id="{11C18F4F-A0D3-CA40-A072-11C5F7175A3C}"/>
                  </a:ext>
                </a:extLst>
              </p:cNvPr>
              <p:cNvSpPr>
                <a:spLocks noChangeAspect="1" noChangeArrowheads="1"/>
              </p:cNvSpPr>
              <p:nvPr/>
            </p:nvSpPr>
            <p:spPr bwMode="auto">
              <a:xfrm>
                <a:off x="4177" y="2734"/>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3" name="Oval 68">
                <a:extLst>
                  <a:ext uri="{FF2B5EF4-FFF2-40B4-BE49-F238E27FC236}">
                    <a16:creationId xmlns:a16="http://schemas.microsoft.com/office/drawing/2014/main" id="{655EC267-D20B-A44D-BBB5-2C6C760A7E73}"/>
                  </a:ext>
                </a:extLst>
              </p:cNvPr>
              <p:cNvSpPr>
                <a:spLocks noChangeAspect="1" noChangeArrowheads="1"/>
              </p:cNvSpPr>
              <p:nvPr/>
            </p:nvSpPr>
            <p:spPr bwMode="auto">
              <a:xfrm>
                <a:off x="4655" y="2708"/>
                <a:ext cx="88"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4" name="Oval 69">
                <a:extLst>
                  <a:ext uri="{FF2B5EF4-FFF2-40B4-BE49-F238E27FC236}">
                    <a16:creationId xmlns:a16="http://schemas.microsoft.com/office/drawing/2014/main" id="{F0648F50-2585-124D-B223-19EC83F46B49}"/>
                  </a:ext>
                </a:extLst>
              </p:cNvPr>
              <p:cNvSpPr>
                <a:spLocks noChangeAspect="1" noChangeArrowheads="1"/>
              </p:cNvSpPr>
              <p:nvPr/>
            </p:nvSpPr>
            <p:spPr bwMode="auto">
              <a:xfrm>
                <a:off x="5235" y="2701"/>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5" name="AutoShape 70">
                <a:extLst>
                  <a:ext uri="{FF2B5EF4-FFF2-40B4-BE49-F238E27FC236}">
                    <a16:creationId xmlns:a16="http://schemas.microsoft.com/office/drawing/2014/main" id="{DD55AA55-EDE5-9B49-900E-F4CB2640E205}"/>
                  </a:ext>
                </a:extLst>
              </p:cNvPr>
              <p:cNvSpPr>
                <a:spLocks noChangeAspect="1" noChangeArrowheads="1"/>
              </p:cNvSpPr>
              <p:nvPr/>
            </p:nvSpPr>
            <p:spPr bwMode="auto">
              <a:xfrm>
                <a:off x="3273" y="2496"/>
                <a:ext cx="1222" cy="1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0 w 21600"/>
                  <a:gd name="T13" fmla="*/ 4561 h 21600"/>
                  <a:gd name="T14" fmla="*/ 17110 w 21600"/>
                  <a:gd name="T15" fmla="*/ 1703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6" name="AutoShape 71">
                <a:extLst>
                  <a:ext uri="{FF2B5EF4-FFF2-40B4-BE49-F238E27FC236}">
                    <a16:creationId xmlns:a16="http://schemas.microsoft.com/office/drawing/2014/main" id="{166DEE19-B5BC-B641-BA86-6D704D3CA4C2}"/>
                  </a:ext>
                </a:extLst>
              </p:cNvPr>
              <p:cNvSpPr>
                <a:spLocks noChangeAspect="1" noChangeArrowheads="1"/>
              </p:cNvSpPr>
              <p:nvPr/>
            </p:nvSpPr>
            <p:spPr bwMode="auto">
              <a:xfrm>
                <a:off x="4395" y="2504"/>
                <a:ext cx="1222" cy="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0 w 21600"/>
                  <a:gd name="T13" fmla="*/ 4533 h 21600"/>
                  <a:gd name="T14" fmla="*/ 17110 w 21600"/>
                  <a:gd name="T15" fmla="*/ 1706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7" name="AutoShape 72">
                <a:extLst>
                  <a:ext uri="{FF2B5EF4-FFF2-40B4-BE49-F238E27FC236}">
                    <a16:creationId xmlns:a16="http://schemas.microsoft.com/office/drawing/2014/main" id="{89CF58F4-D102-8049-A1A6-777E9EB05A53}"/>
                  </a:ext>
                </a:extLst>
              </p:cNvPr>
              <p:cNvSpPr>
                <a:spLocks noChangeAspect="1" noChangeArrowheads="1"/>
              </p:cNvSpPr>
              <p:nvPr/>
            </p:nvSpPr>
            <p:spPr bwMode="auto">
              <a:xfrm>
                <a:off x="3490" y="3375"/>
                <a:ext cx="136" cy="1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50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8" name="AutoShape 73">
                <a:extLst>
                  <a:ext uri="{FF2B5EF4-FFF2-40B4-BE49-F238E27FC236}">
                    <a16:creationId xmlns:a16="http://schemas.microsoft.com/office/drawing/2014/main" id="{BA93F63B-FD9E-1949-80A1-6FDE7954079F}"/>
                  </a:ext>
                </a:extLst>
              </p:cNvPr>
              <p:cNvSpPr>
                <a:spLocks noChangeAspect="1" noChangeArrowheads="1"/>
              </p:cNvSpPr>
              <p:nvPr/>
            </p:nvSpPr>
            <p:spPr bwMode="auto">
              <a:xfrm>
                <a:off x="3865" y="3372"/>
                <a:ext cx="136" cy="1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9" name="AutoShape 74">
                <a:extLst>
                  <a:ext uri="{FF2B5EF4-FFF2-40B4-BE49-F238E27FC236}">
                    <a16:creationId xmlns:a16="http://schemas.microsoft.com/office/drawing/2014/main" id="{EB479278-FA8F-A44B-B80B-F8FC88C79B42}"/>
                  </a:ext>
                </a:extLst>
              </p:cNvPr>
              <p:cNvSpPr>
                <a:spLocks noChangeAspect="1" noChangeArrowheads="1"/>
              </p:cNvSpPr>
              <p:nvPr/>
            </p:nvSpPr>
            <p:spPr bwMode="auto">
              <a:xfrm>
                <a:off x="4237" y="3369"/>
                <a:ext cx="134"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00" name="AutoShape 75">
                <a:extLst>
                  <a:ext uri="{FF2B5EF4-FFF2-40B4-BE49-F238E27FC236}">
                    <a16:creationId xmlns:a16="http://schemas.microsoft.com/office/drawing/2014/main" id="{FEFEE56E-BE5F-B24F-A18C-4AA17460E8B7}"/>
                  </a:ext>
                </a:extLst>
              </p:cNvPr>
              <p:cNvSpPr>
                <a:spLocks noChangeAspect="1" noChangeArrowheads="1"/>
              </p:cNvSpPr>
              <p:nvPr/>
            </p:nvSpPr>
            <p:spPr bwMode="auto">
              <a:xfrm>
                <a:off x="4666" y="3369"/>
                <a:ext cx="136"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01" name="AutoShape 76">
                <a:extLst>
                  <a:ext uri="{FF2B5EF4-FFF2-40B4-BE49-F238E27FC236}">
                    <a16:creationId xmlns:a16="http://schemas.microsoft.com/office/drawing/2014/main" id="{D23051F2-178B-9743-8B18-6E27AA990181}"/>
                  </a:ext>
                </a:extLst>
              </p:cNvPr>
              <p:cNvSpPr>
                <a:spLocks noChangeAspect="1" noChangeArrowheads="1"/>
              </p:cNvSpPr>
              <p:nvPr/>
            </p:nvSpPr>
            <p:spPr bwMode="auto">
              <a:xfrm>
                <a:off x="5170" y="3369"/>
                <a:ext cx="136"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02" name="AutoShape 77">
                <a:extLst>
                  <a:ext uri="{FF2B5EF4-FFF2-40B4-BE49-F238E27FC236}">
                    <a16:creationId xmlns:a16="http://schemas.microsoft.com/office/drawing/2014/main" id="{DA378FE8-2F80-5349-A0C0-D7F07FB1A095}"/>
                  </a:ext>
                </a:extLst>
              </p:cNvPr>
              <p:cNvSpPr>
                <a:spLocks noChangeAspect="1" noChangeArrowheads="1"/>
              </p:cNvSpPr>
              <p:nvPr/>
            </p:nvSpPr>
            <p:spPr bwMode="auto">
              <a:xfrm>
                <a:off x="5587" y="3363"/>
                <a:ext cx="136" cy="1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03" name="Group 78">
                <a:extLst>
                  <a:ext uri="{FF2B5EF4-FFF2-40B4-BE49-F238E27FC236}">
                    <a16:creationId xmlns:a16="http://schemas.microsoft.com/office/drawing/2014/main" id="{C3BE5EB7-B3F9-FE4F-9CE2-7F10AE1DC20D}"/>
                  </a:ext>
                </a:extLst>
              </p:cNvPr>
              <p:cNvGrpSpPr>
                <a:grpSpLocks noChangeAspect="1"/>
              </p:cNvGrpSpPr>
              <p:nvPr/>
            </p:nvGrpSpPr>
            <p:grpSpPr bwMode="auto">
              <a:xfrm>
                <a:off x="3744" y="3186"/>
                <a:ext cx="164" cy="138"/>
                <a:chOff x="3427" y="3592"/>
                <a:chExt cx="465" cy="336"/>
              </a:xfrm>
            </p:grpSpPr>
            <p:sp>
              <p:nvSpPr>
                <p:cNvPr id="16715" name="AutoShape 79">
                  <a:extLst>
                    <a:ext uri="{FF2B5EF4-FFF2-40B4-BE49-F238E27FC236}">
                      <a16:creationId xmlns:a16="http://schemas.microsoft.com/office/drawing/2014/main" id="{53596BB4-03C1-094C-9C94-2DB9DEC800B5}"/>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16" name="Group 80">
                  <a:extLst>
                    <a:ext uri="{FF2B5EF4-FFF2-40B4-BE49-F238E27FC236}">
                      <a16:creationId xmlns:a16="http://schemas.microsoft.com/office/drawing/2014/main" id="{7B6B2DA6-0BD5-D843-A947-49D5E38F8FD0}"/>
                    </a:ext>
                  </a:extLst>
                </p:cNvPr>
                <p:cNvGrpSpPr>
                  <a:grpSpLocks noChangeAspect="1"/>
                </p:cNvGrpSpPr>
                <p:nvPr/>
              </p:nvGrpSpPr>
              <p:grpSpPr bwMode="auto">
                <a:xfrm>
                  <a:off x="3427" y="3592"/>
                  <a:ext cx="115" cy="293"/>
                  <a:chOff x="678" y="2014"/>
                  <a:chExt cx="115" cy="293"/>
                </a:xfrm>
              </p:grpSpPr>
              <p:sp>
                <p:nvSpPr>
                  <p:cNvPr id="16723" name="Line 81">
                    <a:extLst>
                      <a:ext uri="{FF2B5EF4-FFF2-40B4-BE49-F238E27FC236}">
                        <a16:creationId xmlns:a16="http://schemas.microsoft.com/office/drawing/2014/main" id="{05812446-3250-9E4D-9663-6775414A00E0}"/>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4" name="Line 82">
                    <a:extLst>
                      <a:ext uri="{FF2B5EF4-FFF2-40B4-BE49-F238E27FC236}">
                        <a16:creationId xmlns:a16="http://schemas.microsoft.com/office/drawing/2014/main" id="{735D3EE6-F2D3-5742-A85E-D94B73EDE965}"/>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5" name="Line 83">
                    <a:extLst>
                      <a:ext uri="{FF2B5EF4-FFF2-40B4-BE49-F238E27FC236}">
                        <a16:creationId xmlns:a16="http://schemas.microsoft.com/office/drawing/2014/main" id="{13C72E87-399C-3743-B48A-0B89C84F858C}"/>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6" name="Line 84">
                    <a:extLst>
                      <a:ext uri="{FF2B5EF4-FFF2-40B4-BE49-F238E27FC236}">
                        <a16:creationId xmlns:a16="http://schemas.microsoft.com/office/drawing/2014/main" id="{57ACCBDE-5CAB-7743-9B8E-7560E85BDDA5}"/>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7" name="Line 85">
                    <a:extLst>
                      <a:ext uri="{FF2B5EF4-FFF2-40B4-BE49-F238E27FC236}">
                        <a16:creationId xmlns:a16="http://schemas.microsoft.com/office/drawing/2014/main" id="{D679FD0D-6D88-1A4B-9072-CFD1341DD56A}"/>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8" name="Line 86">
                    <a:extLst>
                      <a:ext uri="{FF2B5EF4-FFF2-40B4-BE49-F238E27FC236}">
                        <a16:creationId xmlns:a16="http://schemas.microsoft.com/office/drawing/2014/main" id="{06FFB1A6-E536-714A-A2FF-B5DE0B41BE8B}"/>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17" name="Group 87">
                  <a:extLst>
                    <a:ext uri="{FF2B5EF4-FFF2-40B4-BE49-F238E27FC236}">
                      <a16:creationId xmlns:a16="http://schemas.microsoft.com/office/drawing/2014/main" id="{1AD0FFCF-155E-654C-BF64-8DA021D717F2}"/>
                    </a:ext>
                  </a:extLst>
                </p:cNvPr>
                <p:cNvGrpSpPr>
                  <a:grpSpLocks noChangeAspect="1"/>
                </p:cNvGrpSpPr>
                <p:nvPr/>
              </p:nvGrpSpPr>
              <p:grpSpPr bwMode="auto">
                <a:xfrm>
                  <a:off x="3763" y="3621"/>
                  <a:ext cx="129" cy="307"/>
                  <a:chOff x="1014" y="2043"/>
                  <a:chExt cx="129" cy="307"/>
                </a:xfrm>
              </p:grpSpPr>
              <p:sp>
                <p:nvSpPr>
                  <p:cNvPr id="16718" name="Line 88">
                    <a:extLst>
                      <a:ext uri="{FF2B5EF4-FFF2-40B4-BE49-F238E27FC236}">
                        <a16:creationId xmlns:a16="http://schemas.microsoft.com/office/drawing/2014/main" id="{0E6A7FB4-0CB7-EA4A-8C83-C730CEBAB3C6}"/>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9" name="Line 89">
                    <a:extLst>
                      <a:ext uri="{FF2B5EF4-FFF2-40B4-BE49-F238E27FC236}">
                        <a16:creationId xmlns:a16="http://schemas.microsoft.com/office/drawing/2014/main" id="{DFFC07A6-B9DF-F945-89E5-AC8DC320C376}"/>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0" name="Line 90">
                    <a:extLst>
                      <a:ext uri="{FF2B5EF4-FFF2-40B4-BE49-F238E27FC236}">
                        <a16:creationId xmlns:a16="http://schemas.microsoft.com/office/drawing/2014/main" id="{91EF4465-B376-9342-A216-B8A8CA03219B}"/>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1" name="Line 91">
                    <a:extLst>
                      <a:ext uri="{FF2B5EF4-FFF2-40B4-BE49-F238E27FC236}">
                        <a16:creationId xmlns:a16="http://schemas.microsoft.com/office/drawing/2014/main" id="{E7EBE973-24DD-2641-9797-D1FCE9330615}"/>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2" name="Line 92">
                    <a:extLst>
                      <a:ext uri="{FF2B5EF4-FFF2-40B4-BE49-F238E27FC236}">
                        <a16:creationId xmlns:a16="http://schemas.microsoft.com/office/drawing/2014/main" id="{96E932FF-9A1A-6640-9C3C-3FB7FF44399A}"/>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04" name="Group 93">
                <a:extLst>
                  <a:ext uri="{FF2B5EF4-FFF2-40B4-BE49-F238E27FC236}">
                    <a16:creationId xmlns:a16="http://schemas.microsoft.com/office/drawing/2014/main" id="{759AA509-B554-A848-9033-E5620BD82A4B}"/>
                  </a:ext>
                </a:extLst>
              </p:cNvPr>
              <p:cNvGrpSpPr>
                <a:grpSpLocks noChangeAspect="1"/>
              </p:cNvGrpSpPr>
              <p:nvPr/>
            </p:nvGrpSpPr>
            <p:grpSpPr bwMode="auto">
              <a:xfrm>
                <a:off x="4128" y="3186"/>
                <a:ext cx="165" cy="138"/>
                <a:chOff x="3427" y="3592"/>
                <a:chExt cx="465" cy="336"/>
              </a:xfrm>
            </p:grpSpPr>
            <p:sp>
              <p:nvSpPr>
                <p:cNvPr id="16701" name="AutoShape 94">
                  <a:extLst>
                    <a:ext uri="{FF2B5EF4-FFF2-40B4-BE49-F238E27FC236}">
                      <a16:creationId xmlns:a16="http://schemas.microsoft.com/office/drawing/2014/main" id="{23DD798E-A8FB-1F4C-820D-732DAC87615E}"/>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02" name="Group 95">
                  <a:extLst>
                    <a:ext uri="{FF2B5EF4-FFF2-40B4-BE49-F238E27FC236}">
                      <a16:creationId xmlns:a16="http://schemas.microsoft.com/office/drawing/2014/main" id="{5206B31E-6352-9142-9EA1-2090028BACB1}"/>
                    </a:ext>
                  </a:extLst>
                </p:cNvPr>
                <p:cNvGrpSpPr>
                  <a:grpSpLocks noChangeAspect="1"/>
                </p:cNvGrpSpPr>
                <p:nvPr/>
              </p:nvGrpSpPr>
              <p:grpSpPr bwMode="auto">
                <a:xfrm>
                  <a:off x="3427" y="3592"/>
                  <a:ext cx="115" cy="293"/>
                  <a:chOff x="678" y="2014"/>
                  <a:chExt cx="115" cy="293"/>
                </a:xfrm>
              </p:grpSpPr>
              <p:sp>
                <p:nvSpPr>
                  <p:cNvPr id="16709" name="Line 96">
                    <a:extLst>
                      <a:ext uri="{FF2B5EF4-FFF2-40B4-BE49-F238E27FC236}">
                        <a16:creationId xmlns:a16="http://schemas.microsoft.com/office/drawing/2014/main" id="{75E0A19D-8996-2D4C-8114-4E14216037C7}"/>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0" name="Line 97">
                    <a:extLst>
                      <a:ext uri="{FF2B5EF4-FFF2-40B4-BE49-F238E27FC236}">
                        <a16:creationId xmlns:a16="http://schemas.microsoft.com/office/drawing/2014/main" id="{4769AF57-AEA7-1145-BA84-AC3A7C379A64}"/>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1" name="Line 98">
                    <a:extLst>
                      <a:ext uri="{FF2B5EF4-FFF2-40B4-BE49-F238E27FC236}">
                        <a16:creationId xmlns:a16="http://schemas.microsoft.com/office/drawing/2014/main" id="{99A5FE98-CE22-074A-9C6E-C383713C3D03}"/>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2" name="Line 99">
                    <a:extLst>
                      <a:ext uri="{FF2B5EF4-FFF2-40B4-BE49-F238E27FC236}">
                        <a16:creationId xmlns:a16="http://schemas.microsoft.com/office/drawing/2014/main" id="{094D227B-CE58-5140-BBF1-892B8840580A}"/>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3" name="Line 100">
                    <a:extLst>
                      <a:ext uri="{FF2B5EF4-FFF2-40B4-BE49-F238E27FC236}">
                        <a16:creationId xmlns:a16="http://schemas.microsoft.com/office/drawing/2014/main" id="{951A5378-D40A-8641-82ED-11F313B08635}"/>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4" name="Line 101">
                    <a:extLst>
                      <a:ext uri="{FF2B5EF4-FFF2-40B4-BE49-F238E27FC236}">
                        <a16:creationId xmlns:a16="http://schemas.microsoft.com/office/drawing/2014/main" id="{3263B471-AF79-4F43-A0AC-858EF966BC25}"/>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03" name="Group 102">
                  <a:extLst>
                    <a:ext uri="{FF2B5EF4-FFF2-40B4-BE49-F238E27FC236}">
                      <a16:creationId xmlns:a16="http://schemas.microsoft.com/office/drawing/2014/main" id="{FFA7FDC7-38FB-B440-86F8-12AA43433E53}"/>
                    </a:ext>
                  </a:extLst>
                </p:cNvPr>
                <p:cNvGrpSpPr>
                  <a:grpSpLocks noChangeAspect="1"/>
                </p:cNvGrpSpPr>
                <p:nvPr/>
              </p:nvGrpSpPr>
              <p:grpSpPr bwMode="auto">
                <a:xfrm>
                  <a:off x="3763" y="3621"/>
                  <a:ext cx="129" cy="307"/>
                  <a:chOff x="1014" y="2043"/>
                  <a:chExt cx="129" cy="307"/>
                </a:xfrm>
              </p:grpSpPr>
              <p:sp>
                <p:nvSpPr>
                  <p:cNvPr id="16704" name="Line 103">
                    <a:extLst>
                      <a:ext uri="{FF2B5EF4-FFF2-40B4-BE49-F238E27FC236}">
                        <a16:creationId xmlns:a16="http://schemas.microsoft.com/office/drawing/2014/main" id="{281293DB-F45D-6F4D-816A-810505B497F7}"/>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5" name="Line 104">
                    <a:extLst>
                      <a:ext uri="{FF2B5EF4-FFF2-40B4-BE49-F238E27FC236}">
                        <a16:creationId xmlns:a16="http://schemas.microsoft.com/office/drawing/2014/main" id="{DCD82786-3AA3-9843-B367-1FC580BA5408}"/>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6" name="Line 105">
                    <a:extLst>
                      <a:ext uri="{FF2B5EF4-FFF2-40B4-BE49-F238E27FC236}">
                        <a16:creationId xmlns:a16="http://schemas.microsoft.com/office/drawing/2014/main" id="{29D947A7-34B2-AC4F-9EDA-1C2424FEE31D}"/>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7" name="Line 106">
                    <a:extLst>
                      <a:ext uri="{FF2B5EF4-FFF2-40B4-BE49-F238E27FC236}">
                        <a16:creationId xmlns:a16="http://schemas.microsoft.com/office/drawing/2014/main" id="{DCD7AF3C-711F-4149-8E04-00DF50E1BE3F}"/>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8" name="Line 107">
                    <a:extLst>
                      <a:ext uri="{FF2B5EF4-FFF2-40B4-BE49-F238E27FC236}">
                        <a16:creationId xmlns:a16="http://schemas.microsoft.com/office/drawing/2014/main" id="{93761C1C-1B76-8744-968A-54B48B304693}"/>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05" name="Group 108">
                <a:extLst>
                  <a:ext uri="{FF2B5EF4-FFF2-40B4-BE49-F238E27FC236}">
                    <a16:creationId xmlns:a16="http://schemas.microsoft.com/office/drawing/2014/main" id="{9AB5B53E-7E89-4043-8442-5F58C9E0A186}"/>
                  </a:ext>
                </a:extLst>
              </p:cNvPr>
              <p:cNvGrpSpPr>
                <a:grpSpLocks noChangeAspect="1"/>
              </p:cNvGrpSpPr>
              <p:nvPr/>
            </p:nvGrpSpPr>
            <p:grpSpPr bwMode="auto">
              <a:xfrm>
                <a:off x="4512" y="3186"/>
                <a:ext cx="163" cy="138"/>
                <a:chOff x="3427" y="3592"/>
                <a:chExt cx="465" cy="336"/>
              </a:xfrm>
            </p:grpSpPr>
            <p:sp>
              <p:nvSpPr>
                <p:cNvPr id="16687" name="AutoShape 109">
                  <a:extLst>
                    <a:ext uri="{FF2B5EF4-FFF2-40B4-BE49-F238E27FC236}">
                      <a16:creationId xmlns:a16="http://schemas.microsoft.com/office/drawing/2014/main" id="{C4908EC5-0796-1944-BE8A-54737D4EC22C}"/>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88" name="Group 110">
                  <a:extLst>
                    <a:ext uri="{FF2B5EF4-FFF2-40B4-BE49-F238E27FC236}">
                      <a16:creationId xmlns:a16="http://schemas.microsoft.com/office/drawing/2014/main" id="{B9E15432-A86F-D946-BCDB-12984A795DF1}"/>
                    </a:ext>
                  </a:extLst>
                </p:cNvPr>
                <p:cNvGrpSpPr>
                  <a:grpSpLocks noChangeAspect="1"/>
                </p:cNvGrpSpPr>
                <p:nvPr/>
              </p:nvGrpSpPr>
              <p:grpSpPr bwMode="auto">
                <a:xfrm>
                  <a:off x="3427" y="3592"/>
                  <a:ext cx="115" cy="293"/>
                  <a:chOff x="678" y="2014"/>
                  <a:chExt cx="115" cy="293"/>
                </a:xfrm>
              </p:grpSpPr>
              <p:sp>
                <p:nvSpPr>
                  <p:cNvPr id="16695" name="Line 111">
                    <a:extLst>
                      <a:ext uri="{FF2B5EF4-FFF2-40B4-BE49-F238E27FC236}">
                        <a16:creationId xmlns:a16="http://schemas.microsoft.com/office/drawing/2014/main" id="{792F58A0-1252-CF42-8DD0-4022D045209E}"/>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6" name="Line 112">
                    <a:extLst>
                      <a:ext uri="{FF2B5EF4-FFF2-40B4-BE49-F238E27FC236}">
                        <a16:creationId xmlns:a16="http://schemas.microsoft.com/office/drawing/2014/main" id="{CCF581F4-C3CD-6B45-8919-2003B79A2CC4}"/>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7" name="Line 113">
                    <a:extLst>
                      <a:ext uri="{FF2B5EF4-FFF2-40B4-BE49-F238E27FC236}">
                        <a16:creationId xmlns:a16="http://schemas.microsoft.com/office/drawing/2014/main" id="{525E25AE-D43D-FD48-A36A-DC92B8F398E3}"/>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8" name="Line 114">
                    <a:extLst>
                      <a:ext uri="{FF2B5EF4-FFF2-40B4-BE49-F238E27FC236}">
                        <a16:creationId xmlns:a16="http://schemas.microsoft.com/office/drawing/2014/main" id="{F2C5E52F-968C-804D-973F-37037BC3E68B}"/>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9" name="Line 115">
                    <a:extLst>
                      <a:ext uri="{FF2B5EF4-FFF2-40B4-BE49-F238E27FC236}">
                        <a16:creationId xmlns:a16="http://schemas.microsoft.com/office/drawing/2014/main" id="{70F104C4-1674-854D-AD7B-45DF832A668A}"/>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0" name="Line 116">
                    <a:extLst>
                      <a:ext uri="{FF2B5EF4-FFF2-40B4-BE49-F238E27FC236}">
                        <a16:creationId xmlns:a16="http://schemas.microsoft.com/office/drawing/2014/main" id="{A5E353B4-1F7D-AD4A-BAA6-1C356316B27D}"/>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89" name="Group 117">
                  <a:extLst>
                    <a:ext uri="{FF2B5EF4-FFF2-40B4-BE49-F238E27FC236}">
                      <a16:creationId xmlns:a16="http://schemas.microsoft.com/office/drawing/2014/main" id="{EB72A8BA-2BC7-9340-A2F9-5EC48847FEA3}"/>
                    </a:ext>
                  </a:extLst>
                </p:cNvPr>
                <p:cNvGrpSpPr>
                  <a:grpSpLocks noChangeAspect="1"/>
                </p:cNvGrpSpPr>
                <p:nvPr/>
              </p:nvGrpSpPr>
              <p:grpSpPr bwMode="auto">
                <a:xfrm>
                  <a:off x="3763" y="3621"/>
                  <a:ext cx="129" cy="307"/>
                  <a:chOff x="1014" y="2043"/>
                  <a:chExt cx="129" cy="307"/>
                </a:xfrm>
              </p:grpSpPr>
              <p:sp>
                <p:nvSpPr>
                  <p:cNvPr id="16690" name="Line 118">
                    <a:extLst>
                      <a:ext uri="{FF2B5EF4-FFF2-40B4-BE49-F238E27FC236}">
                        <a16:creationId xmlns:a16="http://schemas.microsoft.com/office/drawing/2014/main" id="{50F0D4B5-6252-8545-882F-5DD17B9E915E}"/>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1" name="Line 119">
                    <a:extLst>
                      <a:ext uri="{FF2B5EF4-FFF2-40B4-BE49-F238E27FC236}">
                        <a16:creationId xmlns:a16="http://schemas.microsoft.com/office/drawing/2014/main" id="{F0D7B6E5-3C85-9C4C-9C11-B850FBF6FB7A}"/>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2" name="Line 120">
                    <a:extLst>
                      <a:ext uri="{FF2B5EF4-FFF2-40B4-BE49-F238E27FC236}">
                        <a16:creationId xmlns:a16="http://schemas.microsoft.com/office/drawing/2014/main" id="{951FA57A-D273-1E48-86C1-51BE0CAC4A8E}"/>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3" name="Line 121">
                    <a:extLst>
                      <a:ext uri="{FF2B5EF4-FFF2-40B4-BE49-F238E27FC236}">
                        <a16:creationId xmlns:a16="http://schemas.microsoft.com/office/drawing/2014/main" id="{86F66430-40B9-F94A-B8A8-499ABE220F91}"/>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4" name="Line 122">
                    <a:extLst>
                      <a:ext uri="{FF2B5EF4-FFF2-40B4-BE49-F238E27FC236}">
                        <a16:creationId xmlns:a16="http://schemas.microsoft.com/office/drawing/2014/main" id="{1E598E26-7979-1348-BA2B-A18BBAFD1E23}"/>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06" name="Group 123">
                <a:extLst>
                  <a:ext uri="{FF2B5EF4-FFF2-40B4-BE49-F238E27FC236}">
                    <a16:creationId xmlns:a16="http://schemas.microsoft.com/office/drawing/2014/main" id="{7717BFF6-FE82-4D42-A490-47757EAB966E}"/>
                  </a:ext>
                </a:extLst>
              </p:cNvPr>
              <p:cNvGrpSpPr>
                <a:grpSpLocks noChangeAspect="1"/>
              </p:cNvGrpSpPr>
              <p:nvPr/>
            </p:nvGrpSpPr>
            <p:grpSpPr bwMode="auto">
              <a:xfrm>
                <a:off x="4896" y="3202"/>
                <a:ext cx="164" cy="138"/>
                <a:chOff x="3427" y="3592"/>
                <a:chExt cx="465" cy="336"/>
              </a:xfrm>
            </p:grpSpPr>
            <p:sp>
              <p:nvSpPr>
                <p:cNvPr id="16673" name="AutoShape 124">
                  <a:extLst>
                    <a:ext uri="{FF2B5EF4-FFF2-40B4-BE49-F238E27FC236}">
                      <a16:creationId xmlns:a16="http://schemas.microsoft.com/office/drawing/2014/main" id="{10761B4B-48B8-7E43-B7C1-D4CC3DE40CD2}"/>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74" name="Group 125">
                  <a:extLst>
                    <a:ext uri="{FF2B5EF4-FFF2-40B4-BE49-F238E27FC236}">
                      <a16:creationId xmlns:a16="http://schemas.microsoft.com/office/drawing/2014/main" id="{4EB1AE3B-4F21-194A-95D3-AF24CB500987}"/>
                    </a:ext>
                  </a:extLst>
                </p:cNvPr>
                <p:cNvGrpSpPr>
                  <a:grpSpLocks noChangeAspect="1"/>
                </p:cNvGrpSpPr>
                <p:nvPr/>
              </p:nvGrpSpPr>
              <p:grpSpPr bwMode="auto">
                <a:xfrm>
                  <a:off x="3427" y="3592"/>
                  <a:ext cx="115" cy="293"/>
                  <a:chOff x="678" y="2014"/>
                  <a:chExt cx="115" cy="293"/>
                </a:xfrm>
              </p:grpSpPr>
              <p:sp>
                <p:nvSpPr>
                  <p:cNvPr id="16681" name="Line 126">
                    <a:extLst>
                      <a:ext uri="{FF2B5EF4-FFF2-40B4-BE49-F238E27FC236}">
                        <a16:creationId xmlns:a16="http://schemas.microsoft.com/office/drawing/2014/main" id="{0A4D28EA-9EA3-7E46-8E5D-D80D53CFC0D8}"/>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2" name="Line 127">
                    <a:extLst>
                      <a:ext uri="{FF2B5EF4-FFF2-40B4-BE49-F238E27FC236}">
                        <a16:creationId xmlns:a16="http://schemas.microsoft.com/office/drawing/2014/main" id="{2D6708C6-8322-1A4D-8E4D-A42933D5A017}"/>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3" name="Line 128">
                    <a:extLst>
                      <a:ext uri="{FF2B5EF4-FFF2-40B4-BE49-F238E27FC236}">
                        <a16:creationId xmlns:a16="http://schemas.microsoft.com/office/drawing/2014/main" id="{3A4CFB26-4A6F-5849-8FB0-CF2C04389232}"/>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4" name="Line 129">
                    <a:extLst>
                      <a:ext uri="{FF2B5EF4-FFF2-40B4-BE49-F238E27FC236}">
                        <a16:creationId xmlns:a16="http://schemas.microsoft.com/office/drawing/2014/main" id="{A0D0F6DB-8903-454B-B520-0D452F97A0D5}"/>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5" name="Line 130">
                    <a:extLst>
                      <a:ext uri="{FF2B5EF4-FFF2-40B4-BE49-F238E27FC236}">
                        <a16:creationId xmlns:a16="http://schemas.microsoft.com/office/drawing/2014/main" id="{69359D5B-4907-514C-8B80-25C3BDA4BF2E}"/>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6" name="Line 131">
                    <a:extLst>
                      <a:ext uri="{FF2B5EF4-FFF2-40B4-BE49-F238E27FC236}">
                        <a16:creationId xmlns:a16="http://schemas.microsoft.com/office/drawing/2014/main" id="{B01A00C1-E37A-774C-8746-67D8FB8733B8}"/>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75" name="Group 132">
                  <a:extLst>
                    <a:ext uri="{FF2B5EF4-FFF2-40B4-BE49-F238E27FC236}">
                      <a16:creationId xmlns:a16="http://schemas.microsoft.com/office/drawing/2014/main" id="{757889F1-5C57-E841-B9AB-29EB05D638E0}"/>
                    </a:ext>
                  </a:extLst>
                </p:cNvPr>
                <p:cNvGrpSpPr>
                  <a:grpSpLocks noChangeAspect="1"/>
                </p:cNvGrpSpPr>
                <p:nvPr/>
              </p:nvGrpSpPr>
              <p:grpSpPr bwMode="auto">
                <a:xfrm>
                  <a:off x="3763" y="3621"/>
                  <a:ext cx="129" cy="307"/>
                  <a:chOff x="1014" y="2043"/>
                  <a:chExt cx="129" cy="307"/>
                </a:xfrm>
              </p:grpSpPr>
              <p:sp>
                <p:nvSpPr>
                  <p:cNvPr id="16676" name="Line 133">
                    <a:extLst>
                      <a:ext uri="{FF2B5EF4-FFF2-40B4-BE49-F238E27FC236}">
                        <a16:creationId xmlns:a16="http://schemas.microsoft.com/office/drawing/2014/main" id="{18527D45-1121-384A-A068-E4CF06B9F616}"/>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7" name="Line 134">
                    <a:extLst>
                      <a:ext uri="{FF2B5EF4-FFF2-40B4-BE49-F238E27FC236}">
                        <a16:creationId xmlns:a16="http://schemas.microsoft.com/office/drawing/2014/main" id="{88114830-0E92-FB4E-9B1D-EF8F3BCDD667}"/>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8" name="Line 135">
                    <a:extLst>
                      <a:ext uri="{FF2B5EF4-FFF2-40B4-BE49-F238E27FC236}">
                        <a16:creationId xmlns:a16="http://schemas.microsoft.com/office/drawing/2014/main" id="{A20A8E4D-9D90-8143-95A9-D6C6065C804B}"/>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9" name="Line 136">
                    <a:extLst>
                      <a:ext uri="{FF2B5EF4-FFF2-40B4-BE49-F238E27FC236}">
                        <a16:creationId xmlns:a16="http://schemas.microsoft.com/office/drawing/2014/main" id="{23400BE4-1639-E445-A440-ACEBDF79F33F}"/>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0" name="Line 137">
                    <a:extLst>
                      <a:ext uri="{FF2B5EF4-FFF2-40B4-BE49-F238E27FC236}">
                        <a16:creationId xmlns:a16="http://schemas.microsoft.com/office/drawing/2014/main" id="{3ED218FD-B14B-CA4F-81D6-40A5010DE145}"/>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07" name="Group 138">
                <a:extLst>
                  <a:ext uri="{FF2B5EF4-FFF2-40B4-BE49-F238E27FC236}">
                    <a16:creationId xmlns:a16="http://schemas.microsoft.com/office/drawing/2014/main" id="{8B6CD976-D839-8542-B9B4-9915D88EAAFF}"/>
                  </a:ext>
                </a:extLst>
              </p:cNvPr>
              <p:cNvGrpSpPr>
                <a:grpSpLocks noChangeAspect="1"/>
              </p:cNvGrpSpPr>
              <p:nvPr/>
            </p:nvGrpSpPr>
            <p:grpSpPr bwMode="auto">
              <a:xfrm>
                <a:off x="5307" y="3186"/>
                <a:ext cx="165" cy="139"/>
                <a:chOff x="3427" y="3592"/>
                <a:chExt cx="465" cy="336"/>
              </a:xfrm>
            </p:grpSpPr>
            <p:sp>
              <p:nvSpPr>
                <p:cNvPr id="16659" name="AutoShape 139">
                  <a:extLst>
                    <a:ext uri="{FF2B5EF4-FFF2-40B4-BE49-F238E27FC236}">
                      <a16:creationId xmlns:a16="http://schemas.microsoft.com/office/drawing/2014/main" id="{0E3D290C-5F31-C44B-AEC5-05B30D46E549}"/>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60" name="Group 140">
                  <a:extLst>
                    <a:ext uri="{FF2B5EF4-FFF2-40B4-BE49-F238E27FC236}">
                      <a16:creationId xmlns:a16="http://schemas.microsoft.com/office/drawing/2014/main" id="{85252BFA-D338-774B-BEF3-42F5469EC21B}"/>
                    </a:ext>
                  </a:extLst>
                </p:cNvPr>
                <p:cNvGrpSpPr>
                  <a:grpSpLocks noChangeAspect="1"/>
                </p:cNvGrpSpPr>
                <p:nvPr/>
              </p:nvGrpSpPr>
              <p:grpSpPr bwMode="auto">
                <a:xfrm>
                  <a:off x="3427" y="3592"/>
                  <a:ext cx="115" cy="293"/>
                  <a:chOff x="678" y="2014"/>
                  <a:chExt cx="115" cy="293"/>
                </a:xfrm>
              </p:grpSpPr>
              <p:sp>
                <p:nvSpPr>
                  <p:cNvPr id="16667" name="Line 141">
                    <a:extLst>
                      <a:ext uri="{FF2B5EF4-FFF2-40B4-BE49-F238E27FC236}">
                        <a16:creationId xmlns:a16="http://schemas.microsoft.com/office/drawing/2014/main" id="{511CBA07-58D0-5B4A-B433-9D90EAB34A74}"/>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8" name="Line 142">
                    <a:extLst>
                      <a:ext uri="{FF2B5EF4-FFF2-40B4-BE49-F238E27FC236}">
                        <a16:creationId xmlns:a16="http://schemas.microsoft.com/office/drawing/2014/main" id="{3C774CF8-4BCA-A34E-807E-87CB6C6970DF}"/>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9" name="Line 143">
                    <a:extLst>
                      <a:ext uri="{FF2B5EF4-FFF2-40B4-BE49-F238E27FC236}">
                        <a16:creationId xmlns:a16="http://schemas.microsoft.com/office/drawing/2014/main" id="{5E823BAB-A60D-084A-A657-48A7AF98AF3B}"/>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0" name="Line 144">
                    <a:extLst>
                      <a:ext uri="{FF2B5EF4-FFF2-40B4-BE49-F238E27FC236}">
                        <a16:creationId xmlns:a16="http://schemas.microsoft.com/office/drawing/2014/main" id="{C66C96FF-5367-3841-851E-D8A020224D4C}"/>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1" name="Line 145">
                    <a:extLst>
                      <a:ext uri="{FF2B5EF4-FFF2-40B4-BE49-F238E27FC236}">
                        <a16:creationId xmlns:a16="http://schemas.microsoft.com/office/drawing/2014/main" id="{8D900210-16C1-AC47-90E2-DB405649DF39}"/>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2" name="Line 146">
                    <a:extLst>
                      <a:ext uri="{FF2B5EF4-FFF2-40B4-BE49-F238E27FC236}">
                        <a16:creationId xmlns:a16="http://schemas.microsoft.com/office/drawing/2014/main" id="{4DE805AB-373E-6146-BF6E-7C55FCDC28F2}"/>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61" name="Group 147">
                  <a:extLst>
                    <a:ext uri="{FF2B5EF4-FFF2-40B4-BE49-F238E27FC236}">
                      <a16:creationId xmlns:a16="http://schemas.microsoft.com/office/drawing/2014/main" id="{491B8126-8C50-8E41-97D6-0A4C508E1ACF}"/>
                    </a:ext>
                  </a:extLst>
                </p:cNvPr>
                <p:cNvGrpSpPr>
                  <a:grpSpLocks noChangeAspect="1"/>
                </p:cNvGrpSpPr>
                <p:nvPr/>
              </p:nvGrpSpPr>
              <p:grpSpPr bwMode="auto">
                <a:xfrm>
                  <a:off x="3763" y="3621"/>
                  <a:ext cx="129" cy="307"/>
                  <a:chOff x="1014" y="2043"/>
                  <a:chExt cx="129" cy="307"/>
                </a:xfrm>
              </p:grpSpPr>
              <p:sp>
                <p:nvSpPr>
                  <p:cNvPr id="16662" name="Line 148">
                    <a:extLst>
                      <a:ext uri="{FF2B5EF4-FFF2-40B4-BE49-F238E27FC236}">
                        <a16:creationId xmlns:a16="http://schemas.microsoft.com/office/drawing/2014/main" id="{9459298F-2F00-0240-8419-79E64D08B63E}"/>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3" name="Line 149">
                    <a:extLst>
                      <a:ext uri="{FF2B5EF4-FFF2-40B4-BE49-F238E27FC236}">
                        <a16:creationId xmlns:a16="http://schemas.microsoft.com/office/drawing/2014/main" id="{D8161019-5B58-7B4D-A771-CC0BD09F6B90}"/>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4" name="Line 150">
                    <a:extLst>
                      <a:ext uri="{FF2B5EF4-FFF2-40B4-BE49-F238E27FC236}">
                        <a16:creationId xmlns:a16="http://schemas.microsoft.com/office/drawing/2014/main" id="{9F879E07-16B0-624C-9B4B-754AFD7B3754}"/>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5" name="Line 151">
                    <a:extLst>
                      <a:ext uri="{FF2B5EF4-FFF2-40B4-BE49-F238E27FC236}">
                        <a16:creationId xmlns:a16="http://schemas.microsoft.com/office/drawing/2014/main" id="{D71FF648-9DBE-4046-B832-B69E424A4E0A}"/>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6" name="Line 152">
                    <a:extLst>
                      <a:ext uri="{FF2B5EF4-FFF2-40B4-BE49-F238E27FC236}">
                        <a16:creationId xmlns:a16="http://schemas.microsoft.com/office/drawing/2014/main" id="{A083D26F-CACD-184A-AB42-A33385C21165}"/>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508" name="AutoShape 153">
                <a:extLst>
                  <a:ext uri="{FF2B5EF4-FFF2-40B4-BE49-F238E27FC236}">
                    <a16:creationId xmlns:a16="http://schemas.microsoft.com/office/drawing/2014/main" id="{0A09336C-C643-E14D-A8E0-7AA5818CBFA9}"/>
                  </a:ext>
                </a:extLst>
              </p:cNvPr>
              <p:cNvSpPr>
                <a:spLocks noChangeAspect="1" noChangeArrowheads="1"/>
              </p:cNvSpPr>
              <p:nvPr/>
            </p:nvSpPr>
            <p:spPr bwMode="auto">
              <a:xfrm>
                <a:off x="3728" y="2795"/>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09" name="AutoShape 154">
                <a:extLst>
                  <a:ext uri="{FF2B5EF4-FFF2-40B4-BE49-F238E27FC236}">
                    <a16:creationId xmlns:a16="http://schemas.microsoft.com/office/drawing/2014/main" id="{B9253FE8-A0C7-3B41-B68A-BCB532940113}"/>
                  </a:ext>
                </a:extLst>
              </p:cNvPr>
              <p:cNvSpPr>
                <a:spLocks noChangeAspect="1" noChangeArrowheads="1"/>
              </p:cNvSpPr>
              <p:nvPr/>
            </p:nvSpPr>
            <p:spPr bwMode="auto">
              <a:xfrm>
                <a:off x="4050" y="2802"/>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0" name="AutoShape 155">
                <a:extLst>
                  <a:ext uri="{FF2B5EF4-FFF2-40B4-BE49-F238E27FC236}">
                    <a16:creationId xmlns:a16="http://schemas.microsoft.com/office/drawing/2014/main" id="{709F485F-B684-2040-95BE-4470A4DC75E2}"/>
                  </a:ext>
                </a:extLst>
              </p:cNvPr>
              <p:cNvSpPr>
                <a:spLocks noChangeAspect="1" noChangeArrowheads="1"/>
              </p:cNvSpPr>
              <p:nvPr/>
            </p:nvSpPr>
            <p:spPr bwMode="auto">
              <a:xfrm>
                <a:off x="4582" y="2820"/>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1" name="AutoShape 156">
                <a:extLst>
                  <a:ext uri="{FF2B5EF4-FFF2-40B4-BE49-F238E27FC236}">
                    <a16:creationId xmlns:a16="http://schemas.microsoft.com/office/drawing/2014/main" id="{5AA576E2-98F7-0D40-A279-E0F3A6AFEBE5}"/>
                  </a:ext>
                </a:extLst>
              </p:cNvPr>
              <p:cNvSpPr>
                <a:spLocks noChangeAspect="1" noChangeArrowheads="1"/>
              </p:cNvSpPr>
              <p:nvPr/>
            </p:nvSpPr>
            <p:spPr bwMode="auto">
              <a:xfrm>
                <a:off x="5192" y="2802"/>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2" name="AutoShape 157">
                <a:extLst>
                  <a:ext uri="{FF2B5EF4-FFF2-40B4-BE49-F238E27FC236}">
                    <a16:creationId xmlns:a16="http://schemas.microsoft.com/office/drawing/2014/main" id="{10E88078-4610-DB44-95B9-D0FC12C9D899}"/>
                  </a:ext>
                </a:extLst>
              </p:cNvPr>
              <p:cNvSpPr>
                <a:spLocks noChangeAspect="1" noChangeArrowheads="1"/>
              </p:cNvSpPr>
              <p:nvPr/>
            </p:nvSpPr>
            <p:spPr bwMode="auto">
              <a:xfrm>
                <a:off x="3640" y="2638"/>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3" name="AutoShape 158">
                <a:extLst>
                  <a:ext uri="{FF2B5EF4-FFF2-40B4-BE49-F238E27FC236}">
                    <a16:creationId xmlns:a16="http://schemas.microsoft.com/office/drawing/2014/main" id="{6B4986FF-CA20-A34B-9086-B95BC3F72353}"/>
                  </a:ext>
                </a:extLst>
              </p:cNvPr>
              <p:cNvSpPr>
                <a:spLocks noChangeAspect="1" noChangeArrowheads="1"/>
              </p:cNvSpPr>
              <p:nvPr/>
            </p:nvSpPr>
            <p:spPr bwMode="auto">
              <a:xfrm>
                <a:off x="4111" y="2638"/>
                <a:ext cx="97"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4" name="AutoShape 159">
                <a:extLst>
                  <a:ext uri="{FF2B5EF4-FFF2-40B4-BE49-F238E27FC236}">
                    <a16:creationId xmlns:a16="http://schemas.microsoft.com/office/drawing/2014/main" id="{E5AF0A10-8920-B64D-84B2-EB60BE836680}"/>
                  </a:ext>
                </a:extLst>
              </p:cNvPr>
              <p:cNvSpPr>
                <a:spLocks noChangeAspect="1" noChangeArrowheads="1"/>
              </p:cNvSpPr>
              <p:nvPr/>
            </p:nvSpPr>
            <p:spPr bwMode="auto">
              <a:xfrm>
                <a:off x="4718" y="2645"/>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5" name="AutoShape 160">
                <a:extLst>
                  <a:ext uri="{FF2B5EF4-FFF2-40B4-BE49-F238E27FC236}">
                    <a16:creationId xmlns:a16="http://schemas.microsoft.com/office/drawing/2014/main" id="{31E32AE5-7C49-C94F-B2A5-18FA9C27375D}"/>
                  </a:ext>
                </a:extLst>
              </p:cNvPr>
              <p:cNvSpPr>
                <a:spLocks noChangeAspect="1" noChangeArrowheads="1"/>
              </p:cNvSpPr>
              <p:nvPr/>
            </p:nvSpPr>
            <p:spPr bwMode="auto">
              <a:xfrm>
                <a:off x="5180" y="2645"/>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6" name="Oval 161">
                <a:extLst>
                  <a:ext uri="{FF2B5EF4-FFF2-40B4-BE49-F238E27FC236}">
                    <a16:creationId xmlns:a16="http://schemas.microsoft.com/office/drawing/2014/main" id="{CA362102-69D1-564A-96FA-DC7F2A22762C}"/>
                  </a:ext>
                </a:extLst>
              </p:cNvPr>
              <p:cNvSpPr>
                <a:spLocks noChangeAspect="1" noChangeArrowheads="1"/>
              </p:cNvSpPr>
              <p:nvPr/>
            </p:nvSpPr>
            <p:spPr bwMode="auto">
              <a:xfrm>
                <a:off x="3770" y="263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7" name="Oval 162">
                <a:extLst>
                  <a:ext uri="{FF2B5EF4-FFF2-40B4-BE49-F238E27FC236}">
                    <a16:creationId xmlns:a16="http://schemas.microsoft.com/office/drawing/2014/main" id="{EC65DAFC-B67D-564A-A8B4-69FDEE107D8D}"/>
                  </a:ext>
                </a:extLst>
              </p:cNvPr>
              <p:cNvSpPr>
                <a:spLocks noChangeAspect="1" noChangeArrowheads="1"/>
              </p:cNvSpPr>
              <p:nvPr/>
            </p:nvSpPr>
            <p:spPr bwMode="auto">
              <a:xfrm>
                <a:off x="4237" y="2631"/>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8" name="Oval 163">
                <a:extLst>
                  <a:ext uri="{FF2B5EF4-FFF2-40B4-BE49-F238E27FC236}">
                    <a16:creationId xmlns:a16="http://schemas.microsoft.com/office/drawing/2014/main" id="{429BD785-4634-A84A-913D-E8B697351228}"/>
                  </a:ext>
                </a:extLst>
              </p:cNvPr>
              <p:cNvSpPr>
                <a:spLocks noChangeAspect="1" noChangeArrowheads="1"/>
              </p:cNvSpPr>
              <p:nvPr/>
            </p:nvSpPr>
            <p:spPr bwMode="auto">
              <a:xfrm>
                <a:off x="4645" y="2645"/>
                <a:ext cx="51"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9" name="Oval 164">
                <a:extLst>
                  <a:ext uri="{FF2B5EF4-FFF2-40B4-BE49-F238E27FC236}">
                    <a16:creationId xmlns:a16="http://schemas.microsoft.com/office/drawing/2014/main" id="{59670A1C-BE0E-6E4A-91E9-703218BD7359}"/>
                  </a:ext>
                </a:extLst>
              </p:cNvPr>
              <p:cNvSpPr>
                <a:spLocks noChangeAspect="1" noChangeArrowheads="1"/>
              </p:cNvSpPr>
              <p:nvPr/>
            </p:nvSpPr>
            <p:spPr bwMode="auto">
              <a:xfrm>
                <a:off x="5120" y="263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0" name="Oval 165">
                <a:extLst>
                  <a:ext uri="{FF2B5EF4-FFF2-40B4-BE49-F238E27FC236}">
                    <a16:creationId xmlns:a16="http://schemas.microsoft.com/office/drawing/2014/main" id="{54E8FBFF-8780-B246-A161-577452B61D79}"/>
                  </a:ext>
                </a:extLst>
              </p:cNvPr>
              <p:cNvSpPr>
                <a:spLocks noChangeAspect="1" noChangeArrowheads="1"/>
              </p:cNvSpPr>
              <p:nvPr/>
            </p:nvSpPr>
            <p:spPr bwMode="auto">
              <a:xfrm>
                <a:off x="3591" y="2850"/>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1" name="Oval 167">
                <a:extLst>
                  <a:ext uri="{FF2B5EF4-FFF2-40B4-BE49-F238E27FC236}">
                    <a16:creationId xmlns:a16="http://schemas.microsoft.com/office/drawing/2014/main" id="{95EDC7B9-8D3F-694F-BEBD-9389BFEF75CF}"/>
                  </a:ext>
                </a:extLst>
              </p:cNvPr>
              <p:cNvSpPr>
                <a:spLocks noChangeAspect="1" noChangeArrowheads="1"/>
              </p:cNvSpPr>
              <p:nvPr/>
            </p:nvSpPr>
            <p:spPr bwMode="auto">
              <a:xfrm>
                <a:off x="4348" y="2806"/>
                <a:ext cx="48"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2" name="Oval 168">
                <a:extLst>
                  <a:ext uri="{FF2B5EF4-FFF2-40B4-BE49-F238E27FC236}">
                    <a16:creationId xmlns:a16="http://schemas.microsoft.com/office/drawing/2014/main" id="{F7D1EA0F-BA48-FA4C-A269-FA4AC422A6CB}"/>
                  </a:ext>
                </a:extLst>
              </p:cNvPr>
              <p:cNvSpPr>
                <a:spLocks noChangeAspect="1" noChangeArrowheads="1"/>
              </p:cNvSpPr>
              <p:nvPr/>
            </p:nvSpPr>
            <p:spPr bwMode="auto">
              <a:xfrm>
                <a:off x="4666" y="2795"/>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3" name="Oval 169">
                <a:extLst>
                  <a:ext uri="{FF2B5EF4-FFF2-40B4-BE49-F238E27FC236}">
                    <a16:creationId xmlns:a16="http://schemas.microsoft.com/office/drawing/2014/main" id="{E76EAD97-DE64-314C-BFFB-BD4E11DBD89A}"/>
                  </a:ext>
                </a:extLst>
              </p:cNvPr>
              <p:cNvSpPr>
                <a:spLocks noChangeAspect="1" noChangeArrowheads="1"/>
              </p:cNvSpPr>
              <p:nvPr/>
            </p:nvSpPr>
            <p:spPr bwMode="auto">
              <a:xfrm>
                <a:off x="4860" y="2806"/>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4" name="Oval 170">
                <a:extLst>
                  <a:ext uri="{FF2B5EF4-FFF2-40B4-BE49-F238E27FC236}">
                    <a16:creationId xmlns:a16="http://schemas.microsoft.com/office/drawing/2014/main" id="{AC98A038-D20A-534E-9212-DCEDA0BCA9D9}"/>
                  </a:ext>
                </a:extLst>
              </p:cNvPr>
              <p:cNvSpPr>
                <a:spLocks noChangeAspect="1" noChangeArrowheads="1"/>
              </p:cNvSpPr>
              <p:nvPr/>
            </p:nvSpPr>
            <p:spPr bwMode="auto">
              <a:xfrm>
                <a:off x="5136" y="2795"/>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5" name="Oval 171">
                <a:extLst>
                  <a:ext uri="{FF2B5EF4-FFF2-40B4-BE49-F238E27FC236}">
                    <a16:creationId xmlns:a16="http://schemas.microsoft.com/office/drawing/2014/main" id="{BABD8637-5B11-4C4C-B977-29D0AEC2FA70}"/>
                  </a:ext>
                </a:extLst>
              </p:cNvPr>
              <p:cNvSpPr>
                <a:spLocks noChangeAspect="1" noChangeArrowheads="1"/>
              </p:cNvSpPr>
              <p:nvPr/>
            </p:nvSpPr>
            <p:spPr bwMode="auto">
              <a:xfrm>
                <a:off x="5398" y="2795"/>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6" name="Oval 173">
                <a:extLst>
                  <a:ext uri="{FF2B5EF4-FFF2-40B4-BE49-F238E27FC236}">
                    <a16:creationId xmlns:a16="http://schemas.microsoft.com/office/drawing/2014/main" id="{45172806-B6A0-C343-BBEA-8B4B3D298475}"/>
                  </a:ext>
                </a:extLst>
              </p:cNvPr>
              <p:cNvSpPr>
                <a:spLocks noChangeAspect="1" noChangeArrowheads="1"/>
              </p:cNvSpPr>
              <p:nvPr/>
            </p:nvSpPr>
            <p:spPr bwMode="auto">
              <a:xfrm>
                <a:off x="5027" y="2687"/>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7" name="Oval 174">
                <a:extLst>
                  <a:ext uri="{FF2B5EF4-FFF2-40B4-BE49-F238E27FC236}">
                    <a16:creationId xmlns:a16="http://schemas.microsoft.com/office/drawing/2014/main" id="{C4DE3B44-5603-0446-AB01-050C7D6CB3F9}"/>
                  </a:ext>
                </a:extLst>
              </p:cNvPr>
              <p:cNvSpPr>
                <a:spLocks noChangeAspect="1" noChangeArrowheads="1"/>
              </p:cNvSpPr>
              <p:nvPr/>
            </p:nvSpPr>
            <p:spPr bwMode="auto">
              <a:xfrm>
                <a:off x="5331" y="261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8" name="Oval 175">
                <a:extLst>
                  <a:ext uri="{FF2B5EF4-FFF2-40B4-BE49-F238E27FC236}">
                    <a16:creationId xmlns:a16="http://schemas.microsoft.com/office/drawing/2014/main" id="{6C9CC4C9-46F1-9749-9F5B-2EF6DC7E1F5D}"/>
                  </a:ext>
                </a:extLst>
              </p:cNvPr>
              <p:cNvSpPr>
                <a:spLocks noChangeAspect="1" noChangeArrowheads="1"/>
              </p:cNvSpPr>
              <p:nvPr/>
            </p:nvSpPr>
            <p:spPr bwMode="auto">
              <a:xfrm>
                <a:off x="5027" y="263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9" name="Oval 176">
                <a:extLst>
                  <a:ext uri="{FF2B5EF4-FFF2-40B4-BE49-F238E27FC236}">
                    <a16:creationId xmlns:a16="http://schemas.microsoft.com/office/drawing/2014/main" id="{299BD7E9-DAFE-EA4A-A93D-19B6AE6E562B}"/>
                  </a:ext>
                </a:extLst>
              </p:cNvPr>
              <p:cNvSpPr>
                <a:spLocks noChangeAspect="1" noChangeArrowheads="1"/>
              </p:cNvSpPr>
              <p:nvPr/>
            </p:nvSpPr>
            <p:spPr bwMode="auto">
              <a:xfrm>
                <a:off x="4924" y="2633"/>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0" name="Oval 177">
                <a:extLst>
                  <a:ext uri="{FF2B5EF4-FFF2-40B4-BE49-F238E27FC236}">
                    <a16:creationId xmlns:a16="http://schemas.microsoft.com/office/drawing/2014/main" id="{DF75A076-4F02-B849-A0E8-E5CB58729FC8}"/>
                  </a:ext>
                </a:extLst>
              </p:cNvPr>
              <p:cNvSpPr>
                <a:spLocks noChangeAspect="1" noChangeArrowheads="1"/>
              </p:cNvSpPr>
              <p:nvPr/>
            </p:nvSpPr>
            <p:spPr bwMode="auto">
              <a:xfrm>
                <a:off x="4844" y="263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1" name="Oval 178">
                <a:extLst>
                  <a:ext uri="{FF2B5EF4-FFF2-40B4-BE49-F238E27FC236}">
                    <a16:creationId xmlns:a16="http://schemas.microsoft.com/office/drawing/2014/main" id="{4BFDCBC0-CB79-1F42-8567-7A301FA603AD}"/>
                  </a:ext>
                </a:extLst>
              </p:cNvPr>
              <p:cNvSpPr>
                <a:spLocks noChangeAspect="1" noChangeArrowheads="1"/>
              </p:cNvSpPr>
              <p:nvPr/>
            </p:nvSpPr>
            <p:spPr bwMode="auto">
              <a:xfrm>
                <a:off x="4557" y="2633"/>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2" name="Oval 179">
                <a:extLst>
                  <a:ext uri="{FF2B5EF4-FFF2-40B4-BE49-F238E27FC236}">
                    <a16:creationId xmlns:a16="http://schemas.microsoft.com/office/drawing/2014/main" id="{0BE8F890-AEFD-9D4E-8B8D-344CCE1F46C6}"/>
                  </a:ext>
                </a:extLst>
              </p:cNvPr>
              <p:cNvSpPr>
                <a:spLocks noChangeAspect="1" noChangeArrowheads="1"/>
              </p:cNvSpPr>
              <p:nvPr/>
            </p:nvSpPr>
            <p:spPr bwMode="auto">
              <a:xfrm>
                <a:off x="4530" y="257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3" name="Oval 180">
                <a:extLst>
                  <a:ext uri="{FF2B5EF4-FFF2-40B4-BE49-F238E27FC236}">
                    <a16:creationId xmlns:a16="http://schemas.microsoft.com/office/drawing/2014/main" id="{92B6F15E-2ED4-DB42-A9CF-1C8806470967}"/>
                  </a:ext>
                </a:extLst>
              </p:cNvPr>
              <p:cNvSpPr>
                <a:spLocks noChangeAspect="1" noChangeArrowheads="1"/>
              </p:cNvSpPr>
              <p:nvPr/>
            </p:nvSpPr>
            <p:spPr bwMode="auto">
              <a:xfrm>
                <a:off x="4490" y="2671"/>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4" name="Oval 181">
                <a:extLst>
                  <a:ext uri="{FF2B5EF4-FFF2-40B4-BE49-F238E27FC236}">
                    <a16:creationId xmlns:a16="http://schemas.microsoft.com/office/drawing/2014/main" id="{0A713E63-8F52-D74A-BD78-2ED17E1BF683}"/>
                  </a:ext>
                </a:extLst>
              </p:cNvPr>
              <p:cNvSpPr>
                <a:spLocks noChangeAspect="1" noChangeArrowheads="1"/>
              </p:cNvSpPr>
              <p:nvPr/>
            </p:nvSpPr>
            <p:spPr bwMode="auto">
              <a:xfrm>
                <a:off x="4352" y="2633"/>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5" name="Oval 182">
                <a:extLst>
                  <a:ext uri="{FF2B5EF4-FFF2-40B4-BE49-F238E27FC236}">
                    <a16:creationId xmlns:a16="http://schemas.microsoft.com/office/drawing/2014/main" id="{551225FE-FF0A-B84D-8568-66AF34A3E428}"/>
                  </a:ext>
                </a:extLst>
              </p:cNvPr>
              <p:cNvSpPr>
                <a:spLocks noChangeAspect="1" noChangeArrowheads="1"/>
              </p:cNvSpPr>
              <p:nvPr/>
            </p:nvSpPr>
            <p:spPr bwMode="auto">
              <a:xfrm>
                <a:off x="4428" y="2511"/>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6" name="Oval 183">
                <a:extLst>
                  <a:ext uri="{FF2B5EF4-FFF2-40B4-BE49-F238E27FC236}">
                    <a16:creationId xmlns:a16="http://schemas.microsoft.com/office/drawing/2014/main" id="{E68EFB6D-268A-3E4F-AD0C-1E40DE3B7A5B}"/>
                  </a:ext>
                </a:extLst>
              </p:cNvPr>
              <p:cNvSpPr>
                <a:spLocks noChangeAspect="1" noChangeArrowheads="1"/>
              </p:cNvSpPr>
              <p:nvPr/>
            </p:nvSpPr>
            <p:spPr bwMode="auto">
              <a:xfrm>
                <a:off x="4364" y="2543"/>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7" name="Oval 184">
                <a:extLst>
                  <a:ext uri="{FF2B5EF4-FFF2-40B4-BE49-F238E27FC236}">
                    <a16:creationId xmlns:a16="http://schemas.microsoft.com/office/drawing/2014/main" id="{24CCE259-6A21-B243-A2BA-895E4FA649F6}"/>
                  </a:ext>
                </a:extLst>
              </p:cNvPr>
              <p:cNvSpPr>
                <a:spLocks noChangeAspect="1" noChangeArrowheads="1"/>
              </p:cNvSpPr>
              <p:nvPr/>
            </p:nvSpPr>
            <p:spPr bwMode="auto">
              <a:xfrm>
                <a:off x="4263" y="256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8" name="Oval 185">
                <a:extLst>
                  <a:ext uri="{FF2B5EF4-FFF2-40B4-BE49-F238E27FC236}">
                    <a16:creationId xmlns:a16="http://schemas.microsoft.com/office/drawing/2014/main" id="{855F5400-8DC6-874C-8D8A-229F7836C64B}"/>
                  </a:ext>
                </a:extLst>
              </p:cNvPr>
              <p:cNvSpPr>
                <a:spLocks noChangeAspect="1" noChangeArrowheads="1"/>
              </p:cNvSpPr>
              <p:nvPr/>
            </p:nvSpPr>
            <p:spPr bwMode="auto">
              <a:xfrm>
                <a:off x="4050" y="2639"/>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9" name="Oval 186">
                <a:extLst>
                  <a:ext uri="{FF2B5EF4-FFF2-40B4-BE49-F238E27FC236}">
                    <a16:creationId xmlns:a16="http://schemas.microsoft.com/office/drawing/2014/main" id="{A2A37FCA-4023-A744-8BCA-6504B5910794}"/>
                  </a:ext>
                </a:extLst>
              </p:cNvPr>
              <p:cNvSpPr>
                <a:spLocks noChangeAspect="1" noChangeArrowheads="1"/>
              </p:cNvSpPr>
              <p:nvPr/>
            </p:nvSpPr>
            <p:spPr bwMode="auto">
              <a:xfrm>
                <a:off x="3984" y="2633"/>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0" name="Oval 187">
                <a:extLst>
                  <a:ext uri="{FF2B5EF4-FFF2-40B4-BE49-F238E27FC236}">
                    <a16:creationId xmlns:a16="http://schemas.microsoft.com/office/drawing/2014/main" id="{CA7544BB-2A43-A548-A8A6-AB8B0857C515}"/>
                  </a:ext>
                </a:extLst>
              </p:cNvPr>
              <p:cNvSpPr>
                <a:spLocks noChangeAspect="1" noChangeArrowheads="1"/>
              </p:cNvSpPr>
              <p:nvPr/>
            </p:nvSpPr>
            <p:spPr bwMode="auto">
              <a:xfrm>
                <a:off x="3853" y="262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1" name="Oval 188">
                <a:extLst>
                  <a:ext uri="{FF2B5EF4-FFF2-40B4-BE49-F238E27FC236}">
                    <a16:creationId xmlns:a16="http://schemas.microsoft.com/office/drawing/2014/main" id="{710E76A4-9663-5A43-8897-8B5402397192}"/>
                  </a:ext>
                </a:extLst>
              </p:cNvPr>
              <p:cNvSpPr>
                <a:spLocks noChangeAspect="1" noChangeArrowheads="1"/>
              </p:cNvSpPr>
              <p:nvPr/>
            </p:nvSpPr>
            <p:spPr bwMode="auto">
              <a:xfrm>
                <a:off x="3925" y="270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2" name="Oval 189">
                <a:extLst>
                  <a:ext uri="{FF2B5EF4-FFF2-40B4-BE49-F238E27FC236}">
                    <a16:creationId xmlns:a16="http://schemas.microsoft.com/office/drawing/2014/main" id="{CB135A2A-90D1-1E4F-B7A3-82B4E6675399}"/>
                  </a:ext>
                </a:extLst>
              </p:cNvPr>
              <p:cNvSpPr>
                <a:spLocks noChangeAspect="1" noChangeArrowheads="1"/>
              </p:cNvSpPr>
              <p:nvPr/>
            </p:nvSpPr>
            <p:spPr bwMode="auto">
              <a:xfrm>
                <a:off x="3616" y="262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3" name="Oval 190">
                <a:extLst>
                  <a:ext uri="{FF2B5EF4-FFF2-40B4-BE49-F238E27FC236}">
                    <a16:creationId xmlns:a16="http://schemas.microsoft.com/office/drawing/2014/main" id="{2F6B89C0-9C6B-F24F-9AFF-D5CB5854600F}"/>
                  </a:ext>
                </a:extLst>
              </p:cNvPr>
              <p:cNvSpPr>
                <a:spLocks noChangeAspect="1" noChangeArrowheads="1"/>
              </p:cNvSpPr>
              <p:nvPr/>
            </p:nvSpPr>
            <p:spPr bwMode="auto">
              <a:xfrm>
                <a:off x="3504" y="262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4" name="Oval 191">
                <a:extLst>
                  <a:ext uri="{FF2B5EF4-FFF2-40B4-BE49-F238E27FC236}">
                    <a16:creationId xmlns:a16="http://schemas.microsoft.com/office/drawing/2014/main" id="{B2EFE858-2C55-A84E-B9D8-B2A1276BE66D}"/>
                  </a:ext>
                </a:extLst>
              </p:cNvPr>
              <p:cNvSpPr>
                <a:spLocks noChangeAspect="1" noChangeArrowheads="1"/>
              </p:cNvSpPr>
              <p:nvPr/>
            </p:nvSpPr>
            <p:spPr bwMode="auto">
              <a:xfrm>
                <a:off x="5307" y="3005"/>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5" name="Oval 192">
                <a:extLst>
                  <a:ext uri="{FF2B5EF4-FFF2-40B4-BE49-F238E27FC236}">
                    <a16:creationId xmlns:a16="http://schemas.microsoft.com/office/drawing/2014/main" id="{2C4267A1-E684-6B4A-865B-8E75D220EC2C}"/>
                  </a:ext>
                </a:extLst>
              </p:cNvPr>
              <p:cNvSpPr>
                <a:spLocks noChangeAspect="1" noChangeArrowheads="1"/>
              </p:cNvSpPr>
              <p:nvPr/>
            </p:nvSpPr>
            <p:spPr bwMode="auto">
              <a:xfrm>
                <a:off x="5080" y="2999"/>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6" name="Oval 193">
                <a:extLst>
                  <a:ext uri="{FF2B5EF4-FFF2-40B4-BE49-F238E27FC236}">
                    <a16:creationId xmlns:a16="http://schemas.microsoft.com/office/drawing/2014/main" id="{63AE697C-44BA-2649-A986-794BCC6B87A5}"/>
                  </a:ext>
                </a:extLst>
              </p:cNvPr>
              <p:cNvSpPr>
                <a:spLocks noChangeAspect="1" noChangeArrowheads="1"/>
              </p:cNvSpPr>
              <p:nvPr/>
            </p:nvSpPr>
            <p:spPr bwMode="auto">
              <a:xfrm>
                <a:off x="4733" y="2999"/>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7" name="Oval 194">
                <a:extLst>
                  <a:ext uri="{FF2B5EF4-FFF2-40B4-BE49-F238E27FC236}">
                    <a16:creationId xmlns:a16="http://schemas.microsoft.com/office/drawing/2014/main" id="{6779528C-CC0D-1643-B461-EA1FD1FEB718}"/>
                  </a:ext>
                </a:extLst>
              </p:cNvPr>
              <p:cNvSpPr>
                <a:spLocks noChangeAspect="1" noChangeArrowheads="1"/>
              </p:cNvSpPr>
              <p:nvPr/>
            </p:nvSpPr>
            <p:spPr bwMode="auto">
              <a:xfrm>
                <a:off x="4521" y="2999"/>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8" name="Oval 195">
                <a:extLst>
                  <a:ext uri="{FF2B5EF4-FFF2-40B4-BE49-F238E27FC236}">
                    <a16:creationId xmlns:a16="http://schemas.microsoft.com/office/drawing/2014/main" id="{CEB24635-B0FC-1F44-8641-9B5A1FBB871B}"/>
                  </a:ext>
                </a:extLst>
              </p:cNvPr>
              <p:cNvSpPr>
                <a:spLocks noChangeAspect="1" noChangeArrowheads="1"/>
              </p:cNvSpPr>
              <p:nvPr/>
            </p:nvSpPr>
            <p:spPr bwMode="auto">
              <a:xfrm>
                <a:off x="4175" y="3006"/>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9" name="Oval 196">
                <a:extLst>
                  <a:ext uri="{FF2B5EF4-FFF2-40B4-BE49-F238E27FC236}">
                    <a16:creationId xmlns:a16="http://schemas.microsoft.com/office/drawing/2014/main" id="{439D2635-99B8-CC4E-B606-E4B5F5117964}"/>
                  </a:ext>
                </a:extLst>
              </p:cNvPr>
              <p:cNvSpPr>
                <a:spLocks noChangeAspect="1" noChangeArrowheads="1"/>
              </p:cNvSpPr>
              <p:nvPr/>
            </p:nvSpPr>
            <p:spPr bwMode="auto">
              <a:xfrm>
                <a:off x="3937" y="3009"/>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50" name="Oval 197">
                <a:extLst>
                  <a:ext uri="{FF2B5EF4-FFF2-40B4-BE49-F238E27FC236}">
                    <a16:creationId xmlns:a16="http://schemas.microsoft.com/office/drawing/2014/main" id="{2FDB2965-88A9-9440-95D1-5AD675C8429F}"/>
                  </a:ext>
                </a:extLst>
              </p:cNvPr>
              <p:cNvSpPr>
                <a:spLocks noChangeAspect="1" noChangeArrowheads="1"/>
              </p:cNvSpPr>
              <p:nvPr/>
            </p:nvSpPr>
            <p:spPr bwMode="auto">
              <a:xfrm>
                <a:off x="3576" y="3027"/>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51" name="Group 338">
                <a:extLst>
                  <a:ext uri="{FF2B5EF4-FFF2-40B4-BE49-F238E27FC236}">
                    <a16:creationId xmlns:a16="http://schemas.microsoft.com/office/drawing/2014/main" id="{10CA0F77-46AE-5743-8307-9BBCAC42A912}"/>
                  </a:ext>
                </a:extLst>
              </p:cNvPr>
              <p:cNvGrpSpPr>
                <a:grpSpLocks noChangeAspect="1"/>
              </p:cNvGrpSpPr>
              <p:nvPr/>
            </p:nvGrpSpPr>
            <p:grpSpPr bwMode="auto">
              <a:xfrm>
                <a:off x="3562" y="2936"/>
                <a:ext cx="96" cy="81"/>
                <a:chOff x="2263775" y="1509713"/>
                <a:chExt cx="255588" cy="215900"/>
              </a:xfrm>
            </p:grpSpPr>
            <p:sp>
              <p:nvSpPr>
                <p:cNvPr id="16645" name="AutoShape 282">
                  <a:extLst>
                    <a:ext uri="{FF2B5EF4-FFF2-40B4-BE49-F238E27FC236}">
                      <a16:creationId xmlns:a16="http://schemas.microsoft.com/office/drawing/2014/main" id="{C18477F4-BCD3-C041-A520-3FA920428643}"/>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46" name="Group 283">
                  <a:extLst>
                    <a:ext uri="{FF2B5EF4-FFF2-40B4-BE49-F238E27FC236}">
                      <a16:creationId xmlns:a16="http://schemas.microsoft.com/office/drawing/2014/main" id="{FC9697B1-3002-C149-8FF1-0F9BD7B57805}"/>
                    </a:ext>
                  </a:extLst>
                </p:cNvPr>
                <p:cNvGrpSpPr>
                  <a:grpSpLocks noChangeAspect="1"/>
                </p:cNvGrpSpPr>
                <p:nvPr/>
              </p:nvGrpSpPr>
              <p:grpSpPr bwMode="auto">
                <a:xfrm>
                  <a:off x="2263775" y="1509713"/>
                  <a:ext cx="63500" cy="188912"/>
                  <a:chOff x="678" y="2014"/>
                  <a:chExt cx="115" cy="293"/>
                </a:xfrm>
              </p:grpSpPr>
              <p:sp>
                <p:nvSpPr>
                  <p:cNvPr id="16653" name="Line 284">
                    <a:extLst>
                      <a:ext uri="{FF2B5EF4-FFF2-40B4-BE49-F238E27FC236}">
                        <a16:creationId xmlns:a16="http://schemas.microsoft.com/office/drawing/2014/main" id="{957C61BE-97E1-0144-A6BC-89BEBCA85ABC}"/>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4" name="Line 285">
                    <a:extLst>
                      <a:ext uri="{FF2B5EF4-FFF2-40B4-BE49-F238E27FC236}">
                        <a16:creationId xmlns:a16="http://schemas.microsoft.com/office/drawing/2014/main" id="{B928028E-C33D-3346-9E96-1F734869BEBF}"/>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5" name="Line 286">
                    <a:extLst>
                      <a:ext uri="{FF2B5EF4-FFF2-40B4-BE49-F238E27FC236}">
                        <a16:creationId xmlns:a16="http://schemas.microsoft.com/office/drawing/2014/main" id="{AA8317C1-8842-2F40-BBAA-6935BBBFD621}"/>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6" name="Line 287">
                    <a:extLst>
                      <a:ext uri="{FF2B5EF4-FFF2-40B4-BE49-F238E27FC236}">
                        <a16:creationId xmlns:a16="http://schemas.microsoft.com/office/drawing/2014/main" id="{F09DC8E9-03FA-EA44-852B-9C3AE70B138D}"/>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7" name="Line 288">
                    <a:extLst>
                      <a:ext uri="{FF2B5EF4-FFF2-40B4-BE49-F238E27FC236}">
                        <a16:creationId xmlns:a16="http://schemas.microsoft.com/office/drawing/2014/main" id="{0DBECF72-3D45-2242-AA78-107FD83D64D2}"/>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8" name="Line 289">
                    <a:extLst>
                      <a:ext uri="{FF2B5EF4-FFF2-40B4-BE49-F238E27FC236}">
                        <a16:creationId xmlns:a16="http://schemas.microsoft.com/office/drawing/2014/main" id="{294BF5BB-B670-B144-826F-DEDA1B2E7915}"/>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47" name="Group 290">
                  <a:extLst>
                    <a:ext uri="{FF2B5EF4-FFF2-40B4-BE49-F238E27FC236}">
                      <a16:creationId xmlns:a16="http://schemas.microsoft.com/office/drawing/2014/main" id="{677B376D-08FF-9F4E-A745-17381A885595}"/>
                    </a:ext>
                  </a:extLst>
                </p:cNvPr>
                <p:cNvGrpSpPr>
                  <a:grpSpLocks noChangeAspect="1"/>
                </p:cNvGrpSpPr>
                <p:nvPr/>
              </p:nvGrpSpPr>
              <p:grpSpPr bwMode="auto">
                <a:xfrm>
                  <a:off x="2447925" y="1528763"/>
                  <a:ext cx="71438" cy="196850"/>
                  <a:chOff x="1014" y="2043"/>
                  <a:chExt cx="129" cy="307"/>
                </a:xfrm>
              </p:grpSpPr>
              <p:sp>
                <p:nvSpPr>
                  <p:cNvPr id="16648" name="Line 291">
                    <a:extLst>
                      <a:ext uri="{FF2B5EF4-FFF2-40B4-BE49-F238E27FC236}">
                        <a16:creationId xmlns:a16="http://schemas.microsoft.com/office/drawing/2014/main" id="{944A0637-EAFF-9C4C-AEA1-39E0592F0369}"/>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9" name="Line 292">
                    <a:extLst>
                      <a:ext uri="{FF2B5EF4-FFF2-40B4-BE49-F238E27FC236}">
                        <a16:creationId xmlns:a16="http://schemas.microsoft.com/office/drawing/2014/main" id="{06AEC41C-F0BC-8544-9C98-4D0EC63D567D}"/>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0" name="Line 293">
                    <a:extLst>
                      <a:ext uri="{FF2B5EF4-FFF2-40B4-BE49-F238E27FC236}">
                        <a16:creationId xmlns:a16="http://schemas.microsoft.com/office/drawing/2014/main" id="{220A6A16-44D4-1B4D-B5E0-32C9565DFD06}"/>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1" name="Line 294">
                    <a:extLst>
                      <a:ext uri="{FF2B5EF4-FFF2-40B4-BE49-F238E27FC236}">
                        <a16:creationId xmlns:a16="http://schemas.microsoft.com/office/drawing/2014/main" id="{182E44F6-7BC4-644E-BF0C-6F01A6D14C12}"/>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2" name="Line 295">
                    <a:extLst>
                      <a:ext uri="{FF2B5EF4-FFF2-40B4-BE49-F238E27FC236}">
                        <a16:creationId xmlns:a16="http://schemas.microsoft.com/office/drawing/2014/main" id="{F68EDC47-1D0C-CA40-AFF5-BF59FD3E348B}"/>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552" name="Oval 196">
                <a:extLst>
                  <a:ext uri="{FF2B5EF4-FFF2-40B4-BE49-F238E27FC236}">
                    <a16:creationId xmlns:a16="http://schemas.microsoft.com/office/drawing/2014/main" id="{8B7D73E4-0B65-0642-86C5-9D860B7049D2}"/>
                  </a:ext>
                </a:extLst>
              </p:cNvPr>
              <p:cNvSpPr>
                <a:spLocks noChangeAspect="1" noChangeArrowheads="1"/>
              </p:cNvSpPr>
              <p:nvPr/>
            </p:nvSpPr>
            <p:spPr bwMode="auto">
              <a:xfrm>
                <a:off x="3935" y="2860"/>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53" name="Group 340">
                <a:extLst>
                  <a:ext uri="{FF2B5EF4-FFF2-40B4-BE49-F238E27FC236}">
                    <a16:creationId xmlns:a16="http://schemas.microsoft.com/office/drawing/2014/main" id="{80B4D1DD-DB95-8F4B-BEFC-ED75DE488BE1}"/>
                  </a:ext>
                </a:extLst>
              </p:cNvPr>
              <p:cNvGrpSpPr>
                <a:grpSpLocks noChangeAspect="1"/>
              </p:cNvGrpSpPr>
              <p:nvPr/>
            </p:nvGrpSpPr>
            <p:grpSpPr bwMode="auto">
              <a:xfrm>
                <a:off x="3911" y="2930"/>
                <a:ext cx="97" cy="81"/>
                <a:chOff x="2263775" y="1509713"/>
                <a:chExt cx="255588" cy="215900"/>
              </a:xfrm>
            </p:grpSpPr>
            <p:sp>
              <p:nvSpPr>
                <p:cNvPr id="16631" name="AutoShape 282">
                  <a:extLst>
                    <a:ext uri="{FF2B5EF4-FFF2-40B4-BE49-F238E27FC236}">
                      <a16:creationId xmlns:a16="http://schemas.microsoft.com/office/drawing/2014/main" id="{1E437F21-6ADA-CA44-9D61-6CBFA696D530}"/>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32" name="Group 283">
                  <a:extLst>
                    <a:ext uri="{FF2B5EF4-FFF2-40B4-BE49-F238E27FC236}">
                      <a16:creationId xmlns:a16="http://schemas.microsoft.com/office/drawing/2014/main" id="{957F66A8-1EFB-CC48-B155-17BD2341C782}"/>
                    </a:ext>
                  </a:extLst>
                </p:cNvPr>
                <p:cNvGrpSpPr>
                  <a:grpSpLocks noChangeAspect="1"/>
                </p:cNvGrpSpPr>
                <p:nvPr/>
              </p:nvGrpSpPr>
              <p:grpSpPr bwMode="auto">
                <a:xfrm>
                  <a:off x="2263775" y="1509707"/>
                  <a:ext cx="63500" cy="188911"/>
                  <a:chOff x="678" y="2014"/>
                  <a:chExt cx="115" cy="293"/>
                </a:xfrm>
              </p:grpSpPr>
              <p:sp>
                <p:nvSpPr>
                  <p:cNvPr id="16639" name="Line 284">
                    <a:extLst>
                      <a:ext uri="{FF2B5EF4-FFF2-40B4-BE49-F238E27FC236}">
                        <a16:creationId xmlns:a16="http://schemas.microsoft.com/office/drawing/2014/main" id="{3AF53175-CB55-714E-8253-F2A761EA503A}"/>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0" name="Line 285">
                    <a:extLst>
                      <a:ext uri="{FF2B5EF4-FFF2-40B4-BE49-F238E27FC236}">
                        <a16:creationId xmlns:a16="http://schemas.microsoft.com/office/drawing/2014/main" id="{8C8020A0-F2FE-FB4A-80E3-B7D03C8B07D5}"/>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1" name="Line 286">
                    <a:extLst>
                      <a:ext uri="{FF2B5EF4-FFF2-40B4-BE49-F238E27FC236}">
                        <a16:creationId xmlns:a16="http://schemas.microsoft.com/office/drawing/2014/main" id="{2E7733D8-1C11-B146-A5EB-68DCD2A6AD4B}"/>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2" name="Line 287">
                    <a:extLst>
                      <a:ext uri="{FF2B5EF4-FFF2-40B4-BE49-F238E27FC236}">
                        <a16:creationId xmlns:a16="http://schemas.microsoft.com/office/drawing/2014/main" id="{04B16F21-B07A-A047-8B07-A41ED3D56008}"/>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3" name="Line 288">
                    <a:extLst>
                      <a:ext uri="{FF2B5EF4-FFF2-40B4-BE49-F238E27FC236}">
                        <a16:creationId xmlns:a16="http://schemas.microsoft.com/office/drawing/2014/main" id="{FA593023-E353-C04C-93F5-F56D03912936}"/>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4" name="Line 289">
                    <a:extLst>
                      <a:ext uri="{FF2B5EF4-FFF2-40B4-BE49-F238E27FC236}">
                        <a16:creationId xmlns:a16="http://schemas.microsoft.com/office/drawing/2014/main" id="{D58FF7A2-CF8D-5246-8932-2EA0E73125DF}"/>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33" name="Group 290">
                  <a:extLst>
                    <a:ext uri="{FF2B5EF4-FFF2-40B4-BE49-F238E27FC236}">
                      <a16:creationId xmlns:a16="http://schemas.microsoft.com/office/drawing/2014/main" id="{AA07284C-4A4D-F141-BDAD-83B50DFFD7C5}"/>
                    </a:ext>
                  </a:extLst>
                </p:cNvPr>
                <p:cNvGrpSpPr>
                  <a:grpSpLocks noChangeAspect="1"/>
                </p:cNvGrpSpPr>
                <p:nvPr/>
              </p:nvGrpSpPr>
              <p:grpSpPr bwMode="auto">
                <a:xfrm>
                  <a:off x="2447941" y="1528758"/>
                  <a:ext cx="71440" cy="196849"/>
                  <a:chOff x="1014" y="2043"/>
                  <a:chExt cx="129" cy="307"/>
                </a:xfrm>
              </p:grpSpPr>
              <p:sp>
                <p:nvSpPr>
                  <p:cNvPr id="16634" name="Line 291">
                    <a:extLst>
                      <a:ext uri="{FF2B5EF4-FFF2-40B4-BE49-F238E27FC236}">
                        <a16:creationId xmlns:a16="http://schemas.microsoft.com/office/drawing/2014/main" id="{F3151D16-EB49-FF4E-BF0A-155607A25518}"/>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5" name="Line 292">
                    <a:extLst>
                      <a:ext uri="{FF2B5EF4-FFF2-40B4-BE49-F238E27FC236}">
                        <a16:creationId xmlns:a16="http://schemas.microsoft.com/office/drawing/2014/main" id="{3F1C096E-B3BB-AD45-856F-12DF6DA83CA5}"/>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6" name="Line 293">
                    <a:extLst>
                      <a:ext uri="{FF2B5EF4-FFF2-40B4-BE49-F238E27FC236}">
                        <a16:creationId xmlns:a16="http://schemas.microsoft.com/office/drawing/2014/main" id="{758D08BD-E63A-6649-AF9D-974654D0011C}"/>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7" name="Line 294">
                    <a:extLst>
                      <a:ext uri="{FF2B5EF4-FFF2-40B4-BE49-F238E27FC236}">
                        <a16:creationId xmlns:a16="http://schemas.microsoft.com/office/drawing/2014/main" id="{F2B46102-35F1-3E4E-A4D7-4FFFDB3DEA74}"/>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8" name="Line 295">
                    <a:extLst>
                      <a:ext uri="{FF2B5EF4-FFF2-40B4-BE49-F238E27FC236}">
                        <a16:creationId xmlns:a16="http://schemas.microsoft.com/office/drawing/2014/main" id="{84246164-1549-3B4B-B63D-08A223FF885E}"/>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4" name="Group 355">
                <a:extLst>
                  <a:ext uri="{FF2B5EF4-FFF2-40B4-BE49-F238E27FC236}">
                    <a16:creationId xmlns:a16="http://schemas.microsoft.com/office/drawing/2014/main" id="{B79E590C-4010-2543-A21C-278809E65EB1}"/>
                  </a:ext>
                </a:extLst>
              </p:cNvPr>
              <p:cNvGrpSpPr>
                <a:grpSpLocks noChangeAspect="1"/>
              </p:cNvGrpSpPr>
              <p:nvPr/>
            </p:nvGrpSpPr>
            <p:grpSpPr bwMode="auto">
              <a:xfrm>
                <a:off x="4140" y="2924"/>
                <a:ext cx="97" cy="81"/>
                <a:chOff x="2263775" y="1509713"/>
                <a:chExt cx="255588" cy="215900"/>
              </a:xfrm>
            </p:grpSpPr>
            <p:sp>
              <p:nvSpPr>
                <p:cNvPr id="16617" name="AutoShape 282">
                  <a:extLst>
                    <a:ext uri="{FF2B5EF4-FFF2-40B4-BE49-F238E27FC236}">
                      <a16:creationId xmlns:a16="http://schemas.microsoft.com/office/drawing/2014/main" id="{CDEDE435-654B-FD4B-80E1-A827E23B0ECF}"/>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18" name="Group 283">
                  <a:extLst>
                    <a:ext uri="{FF2B5EF4-FFF2-40B4-BE49-F238E27FC236}">
                      <a16:creationId xmlns:a16="http://schemas.microsoft.com/office/drawing/2014/main" id="{A640126F-3D56-D645-B608-35BED2DFF519}"/>
                    </a:ext>
                  </a:extLst>
                </p:cNvPr>
                <p:cNvGrpSpPr>
                  <a:grpSpLocks noChangeAspect="1"/>
                </p:cNvGrpSpPr>
                <p:nvPr/>
              </p:nvGrpSpPr>
              <p:grpSpPr bwMode="auto">
                <a:xfrm>
                  <a:off x="2263775" y="1509707"/>
                  <a:ext cx="63500" cy="188911"/>
                  <a:chOff x="678" y="2014"/>
                  <a:chExt cx="115" cy="293"/>
                </a:xfrm>
              </p:grpSpPr>
              <p:sp>
                <p:nvSpPr>
                  <p:cNvPr id="16625" name="Line 284">
                    <a:extLst>
                      <a:ext uri="{FF2B5EF4-FFF2-40B4-BE49-F238E27FC236}">
                        <a16:creationId xmlns:a16="http://schemas.microsoft.com/office/drawing/2014/main" id="{3A4B6A8F-0FF0-1D47-838A-B0026C0C3746}"/>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6" name="Line 285">
                    <a:extLst>
                      <a:ext uri="{FF2B5EF4-FFF2-40B4-BE49-F238E27FC236}">
                        <a16:creationId xmlns:a16="http://schemas.microsoft.com/office/drawing/2014/main" id="{C5A7D86B-5890-0C46-BBE1-86306CAC6144}"/>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7" name="Line 286">
                    <a:extLst>
                      <a:ext uri="{FF2B5EF4-FFF2-40B4-BE49-F238E27FC236}">
                        <a16:creationId xmlns:a16="http://schemas.microsoft.com/office/drawing/2014/main" id="{1BD75C28-CD50-8348-9C21-E1A0C08EBF42}"/>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8" name="Line 287">
                    <a:extLst>
                      <a:ext uri="{FF2B5EF4-FFF2-40B4-BE49-F238E27FC236}">
                        <a16:creationId xmlns:a16="http://schemas.microsoft.com/office/drawing/2014/main" id="{95FC43C0-FE31-384D-A3E2-DC73CE904E4B}"/>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9" name="Line 288">
                    <a:extLst>
                      <a:ext uri="{FF2B5EF4-FFF2-40B4-BE49-F238E27FC236}">
                        <a16:creationId xmlns:a16="http://schemas.microsoft.com/office/drawing/2014/main" id="{642C6964-9F97-B541-A250-5311016B288B}"/>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0" name="Line 289">
                    <a:extLst>
                      <a:ext uri="{FF2B5EF4-FFF2-40B4-BE49-F238E27FC236}">
                        <a16:creationId xmlns:a16="http://schemas.microsoft.com/office/drawing/2014/main" id="{C38E861B-4F27-CC43-B50E-A90159D5BAEE}"/>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19" name="Group 290">
                  <a:extLst>
                    <a:ext uri="{FF2B5EF4-FFF2-40B4-BE49-F238E27FC236}">
                      <a16:creationId xmlns:a16="http://schemas.microsoft.com/office/drawing/2014/main" id="{174F4553-5731-7748-BC13-7935816950C2}"/>
                    </a:ext>
                  </a:extLst>
                </p:cNvPr>
                <p:cNvGrpSpPr>
                  <a:grpSpLocks noChangeAspect="1"/>
                </p:cNvGrpSpPr>
                <p:nvPr/>
              </p:nvGrpSpPr>
              <p:grpSpPr bwMode="auto">
                <a:xfrm>
                  <a:off x="2447941" y="1528758"/>
                  <a:ext cx="71440" cy="196849"/>
                  <a:chOff x="1014" y="2043"/>
                  <a:chExt cx="129" cy="307"/>
                </a:xfrm>
              </p:grpSpPr>
              <p:sp>
                <p:nvSpPr>
                  <p:cNvPr id="16620" name="Line 291">
                    <a:extLst>
                      <a:ext uri="{FF2B5EF4-FFF2-40B4-BE49-F238E27FC236}">
                        <a16:creationId xmlns:a16="http://schemas.microsoft.com/office/drawing/2014/main" id="{5106877F-58A0-1B45-A3D3-7719B4B9ED26}"/>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1" name="Line 292">
                    <a:extLst>
                      <a:ext uri="{FF2B5EF4-FFF2-40B4-BE49-F238E27FC236}">
                        <a16:creationId xmlns:a16="http://schemas.microsoft.com/office/drawing/2014/main" id="{1F258C74-F790-5942-8B30-22652FC4F903}"/>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2" name="Line 293">
                    <a:extLst>
                      <a:ext uri="{FF2B5EF4-FFF2-40B4-BE49-F238E27FC236}">
                        <a16:creationId xmlns:a16="http://schemas.microsoft.com/office/drawing/2014/main" id="{7F5AD55B-9FDB-8244-9CBD-CB856FCC23D0}"/>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3" name="Line 294">
                    <a:extLst>
                      <a:ext uri="{FF2B5EF4-FFF2-40B4-BE49-F238E27FC236}">
                        <a16:creationId xmlns:a16="http://schemas.microsoft.com/office/drawing/2014/main" id="{55877AD0-B0EA-EC43-AC90-A2E1BAA46E57}"/>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4" name="Line 295">
                    <a:extLst>
                      <a:ext uri="{FF2B5EF4-FFF2-40B4-BE49-F238E27FC236}">
                        <a16:creationId xmlns:a16="http://schemas.microsoft.com/office/drawing/2014/main" id="{FFA41D65-DF95-B546-91A2-5B1CB62FB3DC}"/>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5" name="Group 370">
                <a:extLst>
                  <a:ext uri="{FF2B5EF4-FFF2-40B4-BE49-F238E27FC236}">
                    <a16:creationId xmlns:a16="http://schemas.microsoft.com/office/drawing/2014/main" id="{4B800D0A-D16A-2745-AA12-C7BB7426CEA7}"/>
                  </a:ext>
                </a:extLst>
              </p:cNvPr>
              <p:cNvGrpSpPr>
                <a:grpSpLocks noChangeAspect="1"/>
              </p:cNvGrpSpPr>
              <p:nvPr/>
            </p:nvGrpSpPr>
            <p:grpSpPr bwMode="auto">
              <a:xfrm>
                <a:off x="4483" y="2915"/>
                <a:ext cx="97" cy="82"/>
                <a:chOff x="2263775" y="1509713"/>
                <a:chExt cx="255588" cy="215900"/>
              </a:xfrm>
            </p:grpSpPr>
            <p:sp>
              <p:nvSpPr>
                <p:cNvPr id="16603" name="AutoShape 282">
                  <a:extLst>
                    <a:ext uri="{FF2B5EF4-FFF2-40B4-BE49-F238E27FC236}">
                      <a16:creationId xmlns:a16="http://schemas.microsoft.com/office/drawing/2014/main" id="{8D89AC43-8384-5C45-A59B-5441170DC1F2}"/>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04" name="Group 283">
                  <a:extLst>
                    <a:ext uri="{FF2B5EF4-FFF2-40B4-BE49-F238E27FC236}">
                      <a16:creationId xmlns:a16="http://schemas.microsoft.com/office/drawing/2014/main" id="{5F18564D-1259-FC4E-AFBF-72797A7213BF}"/>
                    </a:ext>
                  </a:extLst>
                </p:cNvPr>
                <p:cNvGrpSpPr>
                  <a:grpSpLocks noChangeAspect="1"/>
                </p:cNvGrpSpPr>
                <p:nvPr/>
              </p:nvGrpSpPr>
              <p:grpSpPr bwMode="auto">
                <a:xfrm>
                  <a:off x="2263775" y="1509707"/>
                  <a:ext cx="63500" cy="188911"/>
                  <a:chOff x="678" y="2014"/>
                  <a:chExt cx="115" cy="293"/>
                </a:xfrm>
              </p:grpSpPr>
              <p:sp>
                <p:nvSpPr>
                  <p:cNvPr id="16611" name="Line 284">
                    <a:extLst>
                      <a:ext uri="{FF2B5EF4-FFF2-40B4-BE49-F238E27FC236}">
                        <a16:creationId xmlns:a16="http://schemas.microsoft.com/office/drawing/2014/main" id="{D3798911-F617-CA41-B9DC-0760135D4556}"/>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2" name="Line 285">
                    <a:extLst>
                      <a:ext uri="{FF2B5EF4-FFF2-40B4-BE49-F238E27FC236}">
                        <a16:creationId xmlns:a16="http://schemas.microsoft.com/office/drawing/2014/main" id="{A0036B49-430C-CC41-BD1B-D5D10CE4031A}"/>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3" name="Line 286">
                    <a:extLst>
                      <a:ext uri="{FF2B5EF4-FFF2-40B4-BE49-F238E27FC236}">
                        <a16:creationId xmlns:a16="http://schemas.microsoft.com/office/drawing/2014/main" id="{3127A447-CF89-C74A-97BE-2C54070B7D15}"/>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4" name="Line 287">
                    <a:extLst>
                      <a:ext uri="{FF2B5EF4-FFF2-40B4-BE49-F238E27FC236}">
                        <a16:creationId xmlns:a16="http://schemas.microsoft.com/office/drawing/2014/main" id="{470897EB-54A3-B842-BC6D-31A8122B9206}"/>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5" name="Line 288">
                    <a:extLst>
                      <a:ext uri="{FF2B5EF4-FFF2-40B4-BE49-F238E27FC236}">
                        <a16:creationId xmlns:a16="http://schemas.microsoft.com/office/drawing/2014/main" id="{01BCB09F-87D3-E442-83F0-53F0B6169B3C}"/>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6" name="Line 289">
                    <a:extLst>
                      <a:ext uri="{FF2B5EF4-FFF2-40B4-BE49-F238E27FC236}">
                        <a16:creationId xmlns:a16="http://schemas.microsoft.com/office/drawing/2014/main" id="{3373DA71-DC41-5944-B36C-6ABF219F72C2}"/>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05" name="Group 290">
                  <a:extLst>
                    <a:ext uri="{FF2B5EF4-FFF2-40B4-BE49-F238E27FC236}">
                      <a16:creationId xmlns:a16="http://schemas.microsoft.com/office/drawing/2014/main" id="{5C1F44B7-AFFC-784D-B2C7-B493C45E7661}"/>
                    </a:ext>
                  </a:extLst>
                </p:cNvPr>
                <p:cNvGrpSpPr>
                  <a:grpSpLocks noChangeAspect="1"/>
                </p:cNvGrpSpPr>
                <p:nvPr/>
              </p:nvGrpSpPr>
              <p:grpSpPr bwMode="auto">
                <a:xfrm>
                  <a:off x="2447941" y="1528758"/>
                  <a:ext cx="71440" cy="196849"/>
                  <a:chOff x="1014" y="2043"/>
                  <a:chExt cx="129" cy="307"/>
                </a:xfrm>
              </p:grpSpPr>
              <p:sp>
                <p:nvSpPr>
                  <p:cNvPr id="16606" name="Line 291">
                    <a:extLst>
                      <a:ext uri="{FF2B5EF4-FFF2-40B4-BE49-F238E27FC236}">
                        <a16:creationId xmlns:a16="http://schemas.microsoft.com/office/drawing/2014/main" id="{3A6924F9-A16A-D24C-9BB6-AAB0C67A5A33}"/>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7" name="Line 292">
                    <a:extLst>
                      <a:ext uri="{FF2B5EF4-FFF2-40B4-BE49-F238E27FC236}">
                        <a16:creationId xmlns:a16="http://schemas.microsoft.com/office/drawing/2014/main" id="{1B76B5CF-0758-C341-8247-59B5B7E7BEC6}"/>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8" name="Line 293">
                    <a:extLst>
                      <a:ext uri="{FF2B5EF4-FFF2-40B4-BE49-F238E27FC236}">
                        <a16:creationId xmlns:a16="http://schemas.microsoft.com/office/drawing/2014/main" id="{8806497F-CAA5-3C46-858C-363E1B042C27}"/>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9" name="Line 294">
                    <a:extLst>
                      <a:ext uri="{FF2B5EF4-FFF2-40B4-BE49-F238E27FC236}">
                        <a16:creationId xmlns:a16="http://schemas.microsoft.com/office/drawing/2014/main" id="{12D6A33B-5185-F849-801E-2E365DD51995}"/>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0" name="Line 295">
                    <a:extLst>
                      <a:ext uri="{FF2B5EF4-FFF2-40B4-BE49-F238E27FC236}">
                        <a16:creationId xmlns:a16="http://schemas.microsoft.com/office/drawing/2014/main" id="{7D8926BE-C696-4D4A-9B17-46EDF8EBE29A}"/>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6" name="Group 385">
                <a:extLst>
                  <a:ext uri="{FF2B5EF4-FFF2-40B4-BE49-F238E27FC236}">
                    <a16:creationId xmlns:a16="http://schemas.microsoft.com/office/drawing/2014/main" id="{1BF57D1E-9CB2-2047-B610-ECF523A5F2BC}"/>
                  </a:ext>
                </a:extLst>
              </p:cNvPr>
              <p:cNvGrpSpPr>
                <a:grpSpLocks noChangeAspect="1"/>
              </p:cNvGrpSpPr>
              <p:nvPr/>
            </p:nvGrpSpPr>
            <p:grpSpPr bwMode="auto">
              <a:xfrm>
                <a:off x="4705" y="2911"/>
                <a:ext cx="97" cy="82"/>
                <a:chOff x="2263775" y="1509713"/>
                <a:chExt cx="255588" cy="215900"/>
              </a:xfrm>
            </p:grpSpPr>
            <p:sp>
              <p:nvSpPr>
                <p:cNvPr id="16589" name="AutoShape 282">
                  <a:extLst>
                    <a:ext uri="{FF2B5EF4-FFF2-40B4-BE49-F238E27FC236}">
                      <a16:creationId xmlns:a16="http://schemas.microsoft.com/office/drawing/2014/main" id="{6405508D-E4D8-6542-85BF-0ACC65E9D6BC}"/>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90" name="Group 283">
                  <a:extLst>
                    <a:ext uri="{FF2B5EF4-FFF2-40B4-BE49-F238E27FC236}">
                      <a16:creationId xmlns:a16="http://schemas.microsoft.com/office/drawing/2014/main" id="{5C7254B7-A43E-1447-AB85-C3929E7CE13D}"/>
                    </a:ext>
                  </a:extLst>
                </p:cNvPr>
                <p:cNvGrpSpPr>
                  <a:grpSpLocks noChangeAspect="1"/>
                </p:cNvGrpSpPr>
                <p:nvPr/>
              </p:nvGrpSpPr>
              <p:grpSpPr bwMode="auto">
                <a:xfrm>
                  <a:off x="2263775" y="1509707"/>
                  <a:ext cx="63500" cy="188911"/>
                  <a:chOff x="678" y="2014"/>
                  <a:chExt cx="115" cy="293"/>
                </a:xfrm>
              </p:grpSpPr>
              <p:sp>
                <p:nvSpPr>
                  <p:cNvPr id="16597" name="Line 284">
                    <a:extLst>
                      <a:ext uri="{FF2B5EF4-FFF2-40B4-BE49-F238E27FC236}">
                        <a16:creationId xmlns:a16="http://schemas.microsoft.com/office/drawing/2014/main" id="{9580627B-AE69-4644-975F-C9FD08DAC757}"/>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8" name="Line 285">
                    <a:extLst>
                      <a:ext uri="{FF2B5EF4-FFF2-40B4-BE49-F238E27FC236}">
                        <a16:creationId xmlns:a16="http://schemas.microsoft.com/office/drawing/2014/main" id="{B5CE1447-2641-7245-92A2-00C4DBDFCD5A}"/>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9" name="Line 286">
                    <a:extLst>
                      <a:ext uri="{FF2B5EF4-FFF2-40B4-BE49-F238E27FC236}">
                        <a16:creationId xmlns:a16="http://schemas.microsoft.com/office/drawing/2014/main" id="{F8889DB6-6199-F341-AAC7-3EEF51079D9A}"/>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0" name="Line 287">
                    <a:extLst>
                      <a:ext uri="{FF2B5EF4-FFF2-40B4-BE49-F238E27FC236}">
                        <a16:creationId xmlns:a16="http://schemas.microsoft.com/office/drawing/2014/main" id="{3FD2BDCB-CD61-B945-8CEA-29E38694EC5D}"/>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1" name="Line 288">
                    <a:extLst>
                      <a:ext uri="{FF2B5EF4-FFF2-40B4-BE49-F238E27FC236}">
                        <a16:creationId xmlns:a16="http://schemas.microsoft.com/office/drawing/2014/main" id="{A73E8BC1-E121-0E4D-8E54-CF41D3EE6102}"/>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2" name="Line 289">
                    <a:extLst>
                      <a:ext uri="{FF2B5EF4-FFF2-40B4-BE49-F238E27FC236}">
                        <a16:creationId xmlns:a16="http://schemas.microsoft.com/office/drawing/2014/main" id="{795E182E-F7B2-5944-9D7D-2C049C6CE3B1}"/>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591" name="Group 290">
                  <a:extLst>
                    <a:ext uri="{FF2B5EF4-FFF2-40B4-BE49-F238E27FC236}">
                      <a16:creationId xmlns:a16="http://schemas.microsoft.com/office/drawing/2014/main" id="{AA5F04B4-6E83-754F-A7A2-CAE88DE679FC}"/>
                    </a:ext>
                  </a:extLst>
                </p:cNvPr>
                <p:cNvGrpSpPr>
                  <a:grpSpLocks noChangeAspect="1"/>
                </p:cNvGrpSpPr>
                <p:nvPr/>
              </p:nvGrpSpPr>
              <p:grpSpPr bwMode="auto">
                <a:xfrm>
                  <a:off x="2447941" y="1528758"/>
                  <a:ext cx="71440" cy="196849"/>
                  <a:chOff x="1014" y="2043"/>
                  <a:chExt cx="129" cy="307"/>
                </a:xfrm>
              </p:grpSpPr>
              <p:sp>
                <p:nvSpPr>
                  <p:cNvPr id="16592" name="Line 291">
                    <a:extLst>
                      <a:ext uri="{FF2B5EF4-FFF2-40B4-BE49-F238E27FC236}">
                        <a16:creationId xmlns:a16="http://schemas.microsoft.com/office/drawing/2014/main" id="{8661BA51-6E0F-724B-86BD-A7410570F5F8}"/>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3" name="Line 292">
                    <a:extLst>
                      <a:ext uri="{FF2B5EF4-FFF2-40B4-BE49-F238E27FC236}">
                        <a16:creationId xmlns:a16="http://schemas.microsoft.com/office/drawing/2014/main" id="{7D546509-754E-CC46-81CE-F2A5284CB64C}"/>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4" name="Line 293">
                    <a:extLst>
                      <a:ext uri="{FF2B5EF4-FFF2-40B4-BE49-F238E27FC236}">
                        <a16:creationId xmlns:a16="http://schemas.microsoft.com/office/drawing/2014/main" id="{358942B6-3DBC-5A42-9173-59C23438830A}"/>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5" name="Line 294">
                    <a:extLst>
                      <a:ext uri="{FF2B5EF4-FFF2-40B4-BE49-F238E27FC236}">
                        <a16:creationId xmlns:a16="http://schemas.microsoft.com/office/drawing/2014/main" id="{89534541-A09D-8040-8A47-DE5DA210DB67}"/>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6" name="Line 295">
                    <a:extLst>
                      <a:ext uri="{FF2B5EF4-FFF2-40B4-BE49-F238E27FC236}">
                        <a16:creationId xmlns:a16="http://schemas.microsoft.com/office/drawing/2014/main" id="{BB946512-B0A2-004D-BD00-3BCC288BFB44}"/>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7" name="Group 400">
                <a:extLst>
                  <a:ext uri="{FF2B5EF4-FFF2-40B4-BE49-F238E27FC236}">
                    <a16:creationId xmlns:a16="http://schemas.microsoft.com/office/drawing/2014/main" id="{3A49307D-2447-9C46-A07D-75B471BB2502}"/>
                  </a:ext>
                </a:extLst>
              </p:cNvPr>
              <p:cNvGrpSpPr>
                <a:grpSpLocks noChangeAspect="1"/>
              </p:cNvGrpSpPr>
              <p:nvPr/>
            </p:nvGrpSpPr>
            <p:grpSpPr bwMode="auto">
              <a:xfrm>
                <a:off x="5057" y="2910"/>
                <a:ext cx="96" cy="82"/>
                <a:chOff x="2263775" y="1509713"/>
                <a:chExt cx="255588" cy="215900"/>
              </a:xfrm>
            </p:grpSpPr>
            <p:sp>
              <p:nvSpPr>
                <p:cNvPr id="16575" name="AutoShape 282">
                  <a:extLst>
                    <a:ext uri="{FF2B5EF4-FFF2-40B4-BE49-F238E27FC236}">
                      <a16:creationId xmlns:a16="http://schemas.microsoft.com/office/drawing/2014/main" id="{CE975E1D-3F80-CC46-AF1D-4033FD78D23B}"/>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76" name="Group 283">
                  <a:extLst>
                    <a:ext uri="{FF2B5EF4-FFF2-40B4-BE49-F238E27FC236}">
                      <a16:creationId xmlns:a16="http://schemas.microsoft.com/office/drawing/2014/main" id="{8D8DD548-29F8-3B47-8072-C1516D6F050C}"/>
                    </a:ext>
                  </a:extLst>
                </p:cNvPr>
                <p:cNvGrpSpPr>
                  <a:grpSpLocks noChangeAspect="1"/>
                </p:cNvGrpSpPr>
                <p:nvPr/>
              </p:nvGrpSpPr>
              <p:grpSpPr bwMode="auto">
                <a:xfrm>
                  <a:off x="2263775" y="1509707"/>
                  <a:ext cx="63500" cy="188911"/>
                  <a:chOff x="678" y="2014"/>
                  <a:chExt cx="115" cy="293"/>
                </a:xfrm>
              </p:grpSpPr>
              <p:sp>
                <p:nvSpPr>
                  <p:cNvPr id="16583" name="Line 284">
                    <a:extLst>
                      <a:ext uri="{FF2B5EF4-FFF2-40B4-BE49-F238E27FC236}">
                        <a16:creationId xmlns:a16="http://schemas.microsoft.com/office/drawing/2014/main" id="{04ECD9B1-CFC3-3249-8D5F-8B6064DAAF60}"/>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4" name="Line 285">
                    <a:extLst>
                      <a:ext uri="{FF2B5EF4-FFF2-40B4-BE49-F238E27FC236}">
                        <a16:creationId xmlns:a16="http://schemas.microsoft.com/office/drawing/2014/main" id="{3D7AD974-F2B1-6346-85C9-4DAA86462829}"/>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5" name="Line 286">
                    <a:extLst>
                      <a:ext uri="{FF2B5EF4-FFF2-40B4-BE49-F238E27FC236}">
                        <a16:creationId xmlns:a16="http://schemas.microsoft.com/office/drawing/2014/main" id="{5CC7D970-F56F-5543-B8E7-8C589353812A}"/>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6" name="Line 287">
                    <a:extLst>
                      <a:ext uri="{FF2B5EF4-FFF2-40B4-BE49-F238E27FC236}">
                        <a16:creationId xmlns:a16="http://schemas.microsoft.com/office/drawing/2014/main" id="{3CB26FE9-F3A7-AF4A-9DC2-26411F8FAF3E}"/>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7" name="Line 288">
                    <a:extLst>
                      <a:ext uri="{FF2B5EF4-FFF2-40B4-BE49-F238E27FC236}">
                        <a16:creationId xmlns:a16="http://schemas.microsoft.com/office/drawing/2014/main" id="{617004DE-06CB-E249-9EC7-A7D5A61A9EE0}"/>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8" name="Line 289">
                    <a:extLst>
                      <a:ext uri="{FF2B5EF4-FFF2-40B4-BE49-F238E27FC236}">
                        <a16:creationId xmlns:a16="http://schemas.microsoft.com/office/drawing/2014/main" id="{F6259FD7-F6C5-9D40-B458-F154BDD2BF45}"/>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577" name="Group 290">
                  <a:extLst>
                    <a:ext uri="{FF2B5EF4-FFF2-40B4-BE49-F238E27FC236}">
                      <a16:creationId xmlns:a16="http://schemas.microsoft.com/office/drawing/2014/main" id="{7C58E993-3208-894B-9E40-5778357E1F92}"/>
                    </a:ext>
                  </a:extLst>
                </p:cNvPr>
                <p:cNvGrpSpPr>
                  <a:grpSpLocks noChangeAspect="1"/>
                </p:cNvGrpSpPr>
                <p:nvPr/>
              </p:nvGrpSpPr>
              <p:grpSpPr bwMode="auto">
                <a:xfrm>
                  <a:off x="2447941" y="1528758"/>
                  <a:ext cx="71440" cy="196849"/>
                  <a:chOff x="1014" y="2043"/>
                  <a:chExt cx="129" cy="307"/>
                </a:xfrm>
              </p:grpSpPr>
              <p:sp>
                <p:nvSpPr>
                  <p:cNvPr id="16578" name="Line 291">
                    <a:extLst>
                      <a:ext uri="{FF2B5EF4-FFF2-40B4-BE49-F238E27FC236}">
                        <a16:creationId xmlns:a16="http://schemas.microsoft.com/office/drawing/2014/main" id="{9D33DF49-7DF7-8443-8E4C-6113F8635949}"/>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9" name="Line 292">
                    <a:extLst>
                      <a:ext uri="{FF2B5EF4-FFF2-40B4-BE49-F238E27FC236}">
                        <a16:creationId xmlns:a16="http://schemas.microsoft.com/office/drawing/2014/main" id="{83166CC0-D622-FA48-84C3-955C7A5336CF}"/>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0" name="Line 293">
                    <a:extLst>
                      <a:ext uri="{FF2B5EF4-FFF2-40B4-BE49-F238E27FC236}">
                        <a16:creationId xmlns:a16="http://schemas.microsoft.com/office/drawing/2014/main" id="{D897A9DA-34FE-834E-AE58-38E89AA89DE3}"/>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1" name="Line 294">
                    <a:extLst>
                      <a:ext uri="{FF2B5EF4-FFF2-40B4-BE49-F238E27FC236}">
                        <a16:creationId xmlns:a16="http://schemas.microsoft.com/office/drawing/2014/main" id="{C4C57C3A-E7F8-2A48-B8C0-6F94A09E0D72}"/>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2" name="Line 295">
                    <a:extLst>
                      <a:ext uri="{FF2B5EF4-FFF2-40B4-BE49-F238E27FC236}">
                        <a16:creationId xmlns:a16="http://schemas.microsoft.com/office/drawing/2014/main" id="{93675BD7-E073-DA46-B356-509E56045AC7}"/>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8" name="Group 415">
                <a:extLst>
                  <a:ext uri="{FF2B5EF4-FFF2-40B4-BE49-F238E27FC236}">
                    <a16:creationId xmlns:a16="http://schemas.microsoft.com/office/drawing/2014/main" id="{9F2F7EB4-A4AC-E149-9168-316D4DE79C6D}"/>
                  </a:ext>
                </a:extLst>
              </p:cNvPr>
              <p:cNvGrpSpPr>
                <a:grpSpLocks noChangeAspect="1"/>
              </p:cNvGrpSpPr>
              <p:nvPr/>
            </p:nvGrpSpPr>
            <p:grpSpPr bwMode="auto">
              <a:xfrm>
                <a:off x="5284" y="2909"/>
                <a:ext cx="97" cy="81"/>
                <a:chOff x="2263775" y="1509713"/>
                <a:chExt cx="255588" cy="215900"/>
              </a:xfrm>
            </p:grpSpPr>
            <p:sp>
              <p:nvSpPr>
                <p:cNvPr id="16561" name="AutoShape 282">
                  <a:extLst>
                    <a:ext uri="{FF2B5EF4-FFF2-40B4-BE49-F238E27FC236}">
                      <a16:creationId xmlns:a16="http://schemas.microsoft.com/office/drawing/2014/main" id="{00F11C33-2D7D-FA4A-BC06-6107439A91FC}"/>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62" name="Group 283">
                  <a:extLst>
                    <a:ext uri="{FF2B5EF4-FFF2-40B4-BE49-F238E27FC236}">
                      <a16:creationId xmlns:a16="http://schemas.microsoft.com/office/drawing/2014/main" id="{8F1CCEC2-7549-454A-95C9-1439FA860E7E}"/>
                    </a:ext>
                  </a:extLst>
                </p:cNvPr>
                <p:cNvGrpSpPr>
                  <a:grpSpLocks noChangeAspect="1"/>
                </p:cNvGrpSpPr>
                <p:nvPr/>
              </p:nvGrpSpPr>
              <p:grpSpPr bwMode="auto">
                <a:xfrm>
                  <a:off x="2263775" y="1509707"/>
                  <a:ext cx="63500" cy="188911"/>
                  <a:chOff x="678" y="2014"/>
                  <a:chExt cx="115" cy="293"/>
                </a:xfrm>
              </p:grpSpPr>
              <p:sp>
                <p:nvSpPr>
                  <p:cNvPr id="16569" name="Line 284">
                    <a:extLst>
                      <a:ext uri="{FF2B5EF4-FFF2-40B4-BE49-F238E27FC236}">
                        <a16:creationId xmlns:a16="http://schemas.microsoft.com/office/drawing/2014/main" id="{F36A8BA1-3FDC-5B40-B3E6-2077FF00D078}"/>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0" name="Line 285">
                    <a:extLst>
                      <a:ext uri="{FF2B5EF4-FFF2-40B4-BE49-F238E27FC236}">
                        <a16:creationId xmlns:a16="http://schemas.microsoft.com/office/drawing/2014/main" id="{1EA8DF1D-E8E5-154B-A44C-5F3268984B20}"/>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1" name="Line 286">
                    <a:extLst>
                      <a:ext uri="{FF2B5EF4-FFF2-40B4-BE49-F238E27FC236}">
                        <a16:creationId xmlns:a16="http://schemas.microsoft.com/office/drawing/2014/main" id="{A1C9592B-AABA-1B4B-A624-04F0B3DB763A}"/>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2" name="Line 287">
                    <a:extLst>
                      <a:ext uri="{FF2B5EF4-FFF2-40B4-BE49-F238E27FC236}">
                        <a16:creationId xmlns:a16="http://schemas.microsoft.com/office/drawing/2014/main" id="{059C9F56-9189-DB4F-85FF-85F3BDF2A2CD}"/>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3" name="Line 288">
                    <a:extLst>
                      <a:ext uri="{FF2B5EF4-FFF2-40B4-BE49-F238E27FC236}">
                        <a16:creationId xmlns:a16="http://schemas.microsoft.com/office/drawing/2014/main" id="{C089FA14-6083-C84A-A312-9351B1300E71}"/>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4" name="Line 289">
                    <a:extLst>
                      <a:ext uri="{FF2B5EF4-FFF2-40B4-BE49-F238E27FC236}">
                        <a16:creationId xmlns:a16="http://schemas.microsoft.com/office/drawing/2014/main" id="{E220C545-1E2C-B842-A3EB-9BB6291AE4AB}"/>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563" name="Group 290">
                  <a:extLst>
                    <a:ext uri="{FF2B5EF4-FFF2-40B4-BE49-F238E27FC236}">
                      <a16:creationId xmlns:a16="http://schemas.microsoft.com/office/drawing/2014/main" id="{F6D4D7A0-4BFA-4C45-A506-B09D4B453A09}"/>
                    </a:ext>
                  </a:extLst>
                </p:cNvPr>
                <p:cNvGrpSpPr>
                  <a:grpSpLocks noChangeAspect="1"/>
                </p:cNvGrpSpPr>
                <p:nvPr/>
              </p:nvGrpSpPr>
              <p:grpSpPr bwMode="auto">
                <a:xfrm>
                  <a:off x="2447941" y="1528758"/>
                  <a:ext cx="71440" cy="196849"/>
                  <a:chOff x="1014" y="2043"/>
                  <a:chExt cx="129" cy="307"/>
                </a:xfrm>
              </p:grpSpPr>
              <p:sp>
                <p:nvSpPr>
                  <p:cNvPr id="16564" name="Line 291">
                    <a:extLst>
                      <a:ext uri="{FF2B5EF4-FFF2-40B4-BE49-F238E27FC236}">
                        <a16:creationId xmlns:a16="http://schemas.microsoft.com/office/drawing/2014/main" id="{38A37764-D9E4-B049-AF81-0CB5342CEBE1}"/>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65" name="Line 292">
                    <a:extLst>
                      <a:ext uri="{FF2B5EF4-FFF2-40B4-BE49-F238E27FC236}">
                        <a16:creationId xmlns:a16="http://schemas.microsoft.com/office/drawing/2014/main" id="{4C69C0B4-9CB5-F649-9E47-FEBFDC2D0CA7}"/>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66" name="Line 293">
                    <a:extLst>
                      <a:ext uri="{FF2B5EF4-FFF2-40B4-BE49-F238E27FC236}">
                        <a16:creationId xmlns:a16="http://schemas.microsoft.com/office/drawing/2014/main" id="{7F16456F-D5CD-B941-880C-3B60ABBCFC86}"/>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67" name="Line 294">
                    <a:extLst>
                      <a:ext uri="{FF2B5EF4-FFF2-40B4-BE49-F238E27FC236}">
                        <a16:creationId xmlns:a16="http://schemas.microsoft.com/office/drawing/2014/main" id="{C1626C15-0E9F-FA49-911E-6575CA2517B0}"/>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68" name="Line 295">
                    <a:extLst>
                      <a:ext uri="{FF2B5EF4-FFF2-40B4-BE49-F238E27FC236}">
                        <a16:creationId xmlns:a16="http://schemas.microsoft.com/office/drawing/2014/main" id="{4FEE6DB0-4196-8944-8EFA-930C72DC20F6}"/>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559" name="AutoShape 45">
                <a:extLst>
                  <a:ext uri="{FF2B5EF4-FFF2-40B4-BE49-F238E27FC236}">
                    <a16:creationId xmlns:a16="http://schemas.microsoft.com/office/drawing/2014/main" id="{417501F4-AF51-C84E-9F67-5001AB048EFF}"/>
                  </a:ext>
                </a:extLst>
              </p:cNvPr>
              <p:cNvSpPr>
                <a:spLocks noChangeAspect="1" noChangeArrowheads="1"/>
              </p:cNvSpPr>
              <p:nvPr/>
            </p:nvSpPr>
            <p:spPr bwMode="auto">
              <a:xfrm>
                <a:off x="5136" y="3216"/>
                <a:ext cx="110" cy="104"/>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60" name="AutoShape 45">
                <a:extLst>
                  <a:ext uri="{FF2B5EF4-FFF2-40B4-BE49-F238E27FC236}">
                    <a16:creationId xmlns:a16="http://schemas.microsoft.com/office/drawing/2014/main" id="{6DFE2C79-6AC9-9946-85BF-8DBCE233155B}"/>
                  </a:ext>
                </a:extLst>
              </p:cNvPr>
              <p:cNvSpPr>
                <a:spLocks noChangeAspect="1" noChangeArrowheads="1"/>
              </p:cNvSpPr>
              <p:nvPr/>
            </p:nvSpPr>
            <p:spPr bwMode="auto">
              <a:xfrm>
                <a:off x="3970" y="3216"/>
                <a:ext cx="110" cy="104"/>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sp>
          <p:nvSpPr>
            <p:cNvPr id="16454" name="Text Box 2">
              <a:extLst>
                <a:ext uri="{FF2B5EF4-FFF2-40B4-BE49-F238E27FC236}">
                  <a16:creationId xmlns:a16="http://schemas.microsoft.com/office/drawing/2014/main" id="{B57810B0-138A-6043-9CE4-90566B42D10A}"/>
                </a:ext>
              </a:extLst>
            </p:cNvPr>
            <p:cNvSpPr txBox="1">
              <a:spLocks noChangeArrowheads="1"/>
            </p:cNvSpPr>
            <p:nvPr/>
          </p:nvSpPr>
          <p:spPr bwMode="auto">
            <a:xfrm>
              <a:off x="7668289" y="2388668"/>
              <a:ext cx="825560" cy="33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e18.5</a:t>
              </a:r>
            </a:p>
          </p:txBody>
        </p:sp>
        <p:sp>
          <p:nvSpPr>
            <p:cNvPr id="16455" name="Line 1485">
              <a:extLst>
                <a:ext uri="{FF2B5EF4-FFF2-40B4-BE49-F238E27FC236}">
                  <a16:creationId xmlns:a16="http://schemas.microsoft.com/office/drawing/2014/main" id="{9B68570D-DA93-9E4C-A03C-8F816C9DDF9E}"/>
                </a:ext>
              </a:extLst>
            </p:cNvPr>
            <p:cNvSpPr>
              <a:spLocks noChangeShapeType="1"/>
            </p:cNvSpPr>
            <p:nvPr/>
          </p:nvSpPr>
          <p:spPr bwMode="auto">
            <a:xfrm>
              <a:off x="5509260" y="2164080"/>
              <a:ext cx="16002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56" name="Line 1486">
              <a:extLst>
                <a:ext uri="{FF2B5EF4-FFF2-40B4-BE49-F238E27FC236}">
                  <a16:creationId xmlns:a16="http://schemas.microsoft.com/office/drawing/2014/main" id="{D88D13C7-0D1A-EC44-9703-F138D82C4502}"/>
                </a:ext>
              </a:extLst>
            </p:cNvPr>
            <p:cNvSpPr>
              <a:spLocks noChangeShapeType="1"/>
            </p:cNvSpPr>
            <p:nvPr/>
          </p:nvSpPr>
          <p:spPr bwMode="auto">
            <a:xfrm>
              <a:off x="6736080" y="2164080"/>
              <a:ext cx="16002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6388" name="Rectangle 1575">
            <a:extLst>
              <a:ext uri="{FF2B5EF4-FFF2-40B4-BE49-F238E27FC236}">
                <a16:creationId xmlns:a16="http://schemas.microsoft.com/office/drawing/2014/main" id="{03E273B5-CFC9-C744-A63F-96594A18F127}"/>
              </a:ext>
            </a:extLst>
          </p:cNvPr>
          <p:cNvSpPr>
            <a:spLocks noGrp="1" noChangeArrowheads="1"/>
          </p:cNvSpPr>
          <p:nvPr>
            <p:ph type="title" idx="4294967295"/>
          </p:nvPr>
        </p:nvSpPr>
        <p:spPr>
          <a:xfrm>
            <a:off x="609600" y="415472"/>
            <a:ext cx="10972800" cy="914400"/>
          </a:xfrm>
        </p:spPr>
        <p:txBody>
          <a:bodyPr>
            <a:normAutofit/>
          </a:bodyPr>
          <a:lstStyle/>
          <a:p>
            <a:pPr algn="ctr"/>
            <a:r>
              <a:rPr lang="en-US" altLang="en-US" sz="3200" b="1" dirty="0">
                <a:latin typeface="Helvetica" pitchFamily="2" charset="0"/>
              </a:rPr>
              <a:t>Tail of Two Epithelial Developmental Processes</a:t>
            </a:r>
          </a:p>
        </p:txBody>
      </p:sp>
      <p:sp>
        <p:nvSpPr>
          <p:cNvPr id="16389" name="Text Box 1578">
            <a:extLst>
              <a:ext uri="{FF2B5EF4-FFF2-40B4-BE49-F238E27FC236}">
                <a16:creationId xmlns:a16="http://schemas.microsoft.com/office/drawing/2014/main" id="{6CAE978C-E9A9-B745-AC2A-53DD269E40B9}"/>
              </a:ext>
            </a:extLst>
          </p:cNvPr>
          <p:cNvSpPr txBox="1">
            <a:spLocks noChangeArrowheads="1"/>
          </p:cNvSpPr>
          <p:nvPr/>
        </p:nvSpPr>
        <p:spPr bwMode="auto">
          <a:xfrm>
            <a:off x="1258312" y="1806992"/>
            <a:ext cx="296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latin typeface="Helvetica" pitchFamily="2" charset="0"/>
              </a:rPr>
              <a:t>Intestinal Development</a:t>
            </a:r>
          </a:p>
        </p:txBody>
      </p:sp>
      <p:sp>
        <p:nvSpPr>
          <p:cNvPr id="16390" name="Text Box 1579">
            <a:extLst>
              <a:ext uri="{FF2B5EF4-FFF2-40B4-BE49-F238E27FC236}">
                <a16:creationId xmlns:a16="http://schemas.microsoft.com/office/drawing/2014/main" id="{4BC5BB23-F68B-4C49-AD76-D5055E7A0CBA}"/>
              </a:ext>
            </a:extLst>
          </p:cNvPr>
          <p:cNvSpPr txBox="1">
            <a:spLocks noChangeArrowheads="1"/>
          </p:cNvSpPr>
          <p:nvPr/>
        </p:nvSpPr>
        <p:spPr bwMode="auto">
          <a:xfrm>
            <a:off x="7630572" y="1806992"/>
            <a:ext cx="3078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pPr algn="r"/>
            <a:r>
              <a:rPr lang="en-US" altLang="en-US" sz="2000" b="1" baseline="0" dirty="0">
                <a:latin typeface="Helvetica" pitchFamily="2" charset="0"/>
              </a:rPr>
              <a:t>Epidermal Development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98868AB-446C-4541-90F7-8F6C421C4BE6}"/>
              </a:ext>
            </a:extLst>
          </p:cNvPr>
          <p:cNvSpPr>
            <a:spLocks noGrp="1"/>
          </p:cNvSpPr>
          <p:nvPr>
            <p:ph type="title"/>
          </p:nvPr>
        </p:nvSpPr>
        <p:spPr>
          <a:xfrm>
            <a:off x="1077238" y="304800"/>
            <a:ext cx="10070926" cy="1143000"/>
          </a:xfrm>
        </p:spPr>
        <p:txBody>
          <a:bodyPr/>
          <a:lstStyle/>
          <a:p>
            <a:pPr algn="ctr"/>
            <a:r>
              <a:rPr lang="en-US" altLang="en-US" sz="3200" b="1" dirty="0">
                <a:latin typeface="Helvetica" pitchFamily="2" charset="0"/>
              </a:rPr>
              <a:t>Initiation of Stratification in the </a:t>
            </a:r>
            <a:br>
              <a:rPr lang="en-US" altLang="en-US" sz="3200" b="1" dirty="0">
                <a:latin typeface="Helvetica" pitchFamily="2" charset="0"/>
              </a:rPr>
            </a:br>
            <a:r>
              <a:rPr lang="en-US" altLang="en-US" sz="3200" b="1" dirty="0">
                <a:latin typeface="Helvetica" pitchFamily="2" charset="0"/>
              </a:rPr>
              <a:t>Embryonic Epidermis</a:t>
            </a:r>
          </a:p>
        </p:txBody>
      </p:sp>
      <p:sp>
        <p:nvSpPr>
          <p:cNvPr id="43011" name="Text Box 2">
            <a:extLst>
              <a:ext uri="{FF2B5EF4-FFF2-40B4-BE49-F238E27FC236}">
                <a16:creationId xmlns:a16="http://schemas.microsoft.com/office/drawing/2014/main" id="{84623006-2C64-4F49-8B60-C6D8E4F1ECBB}"/>
              </a:ext>
            </a:extLst>
          </p:cNvPr>
          <p:cNvSpPr txBox="1">
            <a:spLocks noChangeArrowheads="1"/>
          </p:cNvSpPr>
          <p:nvPr/>
        </p:nvSpPr>
        <p:spPr bwMode="auto">
          <a:xfrm>
            <a:off x="7694614" y="3768967"/>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b="1" baseline="0">
                <a:latin typeface="Helvetica" pitchFamily="2" charset="0"/>
              </a:rPr>
              <a:t>e15.5</a:t>
            </a:r>
          </a:p>
        </p:txBody>
      </p:sp>
      <p:sp>
        <p:nvSpPr>
          <p:cNvPr id="43012" name="Text Box 70">
            <a:extLst>
              <a:ext uri="{FF2B5EF4-FFF2-40B4-BE49-F238E27FC236}">
                <a16:creationId xmlns:a16="http://schemas.microsoft.com/office/drawing/2014/main" id="{41F57E66-B00C-3B4C-8A8D-4AA53793A72C}"/>
              </a:ext>
            </a:extLst>
          </p:cNvPr>
          <p:cNvSpPr txBox="1">
            <a:spLocks noChangeArrowheads="1"/>
          </p:cNvSpPr>
          <p:nvPr/>
        </p:nvSpPr>
        <p:spPr bwMode="auto">
          <a:xfrm>
            <a:off x="6705601" y="4472228"/>
            <a:ext cx="30620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400" b="1" baseline="0">
                <a:latin typeface="Helvetica" pitchFamily="2" charset="0"/>
              </a:rPr>
              <a:t>Ratio of symmetric to asymmetric</a:t>
            </a:r>
          </a:p>
          <a:p>
            <a:r>
              <a:rPr lang="en-US" altLang="en-US" sz="1400" b="1" baseline="0">
                <a:latin typeface="Helvetica" pitchFamily="2" charset="0"/>
              </a:rPr>
              <a:t>spindle orientation in wild type</a:t>
            </a:r>
          </a:p>
          <a:p>
            <a:r>
              <a:rPr lang="en-US" altLang="en-US" sz="1400" b="1" baseline="0">
                <a:latin typeface="Helvetica" pitchFamily="2" charset="0"/>
              </a:rPr>
              <a:t>basal cells:     30% to 70%</a:t>
            </a:r>
          </a:p>
        </p:txBody>
      </p:sp>
      <p:grpSp>
        <p:nvGrpSpPr>
          <p:cNvPr id="43013" name="Group 162">
            <a:extLst>
              <a:ext uri="{FF2B5EF4-FFF2-40B4-BE49-F238E27FC236}">
                <a16:creationId xmlns:a16="http://schemas.microsoft.com/office/drawing/2014/main" id="{D07E7DB4-00D9-F64F-AA80-61CBA0E6C72C}"/>
              </a:ext>
            </a:extLst>
          </p:cNvPr>
          <p:cNvGrpSpPr>
            <a:grpSpLocks/>
          </p:cNvGrpSpPr>
          <p:nvPr/>
        </p:nvGrpSpPr>
        <p:grpSpPr bwMode="auto">
          <a:xfrm>
            <a:off x="6781801" y="1849678"/>
            <a:ext cx="2352675" cy="1919288"/>
            <a:chOff x="5402273" y="2438400"/>
            <a:chExt cx="2352792" cy="1919277"/>
          </a:xfrm>
        </p:grpSpPr>
        <p:grpSp>
          <p:nvGrpSpPr>
            <p:cNvPr id="43073" name="Group 56">
              <a:extLst>
                <a:ext uri="{FF2B5EF4-FFF2-40B4-BE49-F238E27FC236}">
                  <a16:creationId xmlns:a16="http://schemas.microsoft.com/office/drawing/2014/main" id="{B0D3880E-65C6-5F4C-A0F0-4C3703CD0ACA}"/>
                </a:ext>
              </a:extLst>
            </p:cNvPr>
            <p:cNvGrpSpPr>
              <a:grpSpLocks/>
            </p:cNvGrpSpPr>
            <p:nvPr/>
          </p:nvGrpSpPr>
          <p:grpSpPr bwMode="auto">
            <a:xfrm rot="-5400000">
              <a:off x="6556857" y="3503160"/>
              <a:ext cx="126772" cy="502345"/>
              <a:chOff x="1624" y="2284"/>
              <a:chExt cx="80" cy="316"/>
            </a:xfrm>
          </p:grpSpPr>
          <p:sp>
            <p:nvSpPr>
              <p:cNvPr id="43147" name="Line 57">
                <a:extLst>
                  <a:ext uri="{FF2B5EF4-FFF2-40B4-BE49-F238E27FC236}">
                    <a16:creationId xmlns:a16="http://schemas.microsoft.com/office/drawing/2014/main" id="{FD91768A-C08B-D443-BA38-0A92033CF670}"/>
                  </a:ext>
                </a:extLst>
              </p:cNvPr>
              <p:cNvSpPr>
                <a:spLocks noChangeShapeType="1"/>
              </p:cNvSpPr>
              <p:nvPr/>
            </p:nvSpPr>
            <p:spPr bwMode="auto">
              <a:xfrm flipH="1" flipV="1">
                <a:off x="1639" y="2330"/>
                <a:ext cx="65" cy="111"/>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8" name="Line 58">
                <a:extLst>
                  <a:ext uri="{FF2B5EF4-FFF2-40B4-BE49-F238E27FC236}">
                    <a16:creationId xmlns:a16="http://schemas.microsoft.com/office/drawing/2014/main" id="{F0B683BB-7E1C-0346-934D-73A55ED4BED4}"/>
                  </a:ext>
                </a:extLst>
              </p:cNvPr>
              <p:cNvSpPr>
                <a:spLocks noChangeShapeType="1"/>
              </p:cNvSpPr>
              <p:nvPr/>
            </p:nvSpPr>
            <p:spPr bwMode="auto">
              <a:xfrm flipH="1" flipV="1">
                <a:off x="1674" y="2284"/>
                <a:ext cx="25" cy="15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9" name="Line 59">
                <a:extLst>
                  <a:ext uri="{FF2B5EF4-FFF2-40B4-BE49-F238E27FC236}">
                    <a16:creationId xmlns:a16="http://schemas.microsoft.com/office/drawing/2014/main" id="{2676D69F-1F12-F047-90F6-12047670C33E}"/>
                  </a:ext>
                </a:extLst>
              </p:cNvPr>
              <p:cNvSpPr>
                <a:spLocks noChangeShapeType="1"/>
              </p:cNvSpPr>
              <p:nvPr/>
            </p:nvSpPr>
            <p:spPr bwMode="auto">
              <a:xfrm flipH="1">
                <a:off x="1639" y="2441"/>
                <a:ext cx="5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50" name="Line 60">
                <a:extLst>
                  <a:ext uri="{FF2B5EF4-FFF2-40B4-BE49-F238E27FC236}">
                    <a16:creationId xmlns:a16="http://schemas.microsoft.com/office/drawing/2014/main" id="{A21BA2CD-BB83-2D48-9E5D-397135CDE505}"/>
                  </a:ext>
                </a:extLst>
              </p:cNvPr>
              <p:cNvSpPr>
                <a:spLocks noChangeShapeType="1"/>
              </p:cNvSpPr>
              <p:nvPr/>
            </p:nvSpPr>
            <p:spPr bwMode="auto">
              <a:xfrm flipH="1">
                <a:off x="1639" y="2441"/>
                <a:ext cx="55" cy="11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51" name="Line 61">
                <a:extLst>
                  <a:ext uri="{FF2B5EF4-FFF2-40B4-BE49-F238E27FC236}">
                    <a16:creationId xmlns:a16="http://schemas.microsoft.com/office/drawing/2014/main" id="{BF900E90-3560-9942-B046-EEFE1468292E}"/>
                  </a:ext>
                </a:extLst>
              </p:cNvPr>
              <p:cNvSpPr>
                <a:spLocks noChangeShapeType="1"/>
              </p:cNvSpPr>
              <p:nvPr/>
            </p:nvSpPr>
            <p:spPr bwMode="auto">
              <a:xfrm flipH="1">
                <a:off x="1689" y="2441"/>
                <a:ext cx="5" cy="159"/>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52" name="Line 62">
                <a:extLst>
                  <a:ext uri="{FF2B5EF4-FFF2-40B4-BE49-F238E27FC236}">
                    <a16:creationId xmlns:a16="http://schemas.microsoft.com/office/drawing/2014/main" id="{E3A3182D-7C85-904B-A729-2C8BE669A6BF}"/>
                  </a:ext>
                </a:extLst>
              </p:cNvPr>
              <p:cNvSpPr>
                <a:spLocks noChangeShapeType="1"/>
              </p:cNvSpPr>
              <p:nvPr/>
            </p:nvSpPr>
            <p:spPr bwMode="auto">
              <a:xfrm flipH="1">
                <a:off x="1624" y="2441"/>
                <a:ext cx="6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3074" name="Group 63">
              <a:extLst>
                <a:ext uri="{FF2B5EF4-FFF2-40B4-BE49-F238E27FC236}">
                  <a16:creationId xmlns:a16="http://schemas.microsoft.com/office/drawing/2014/main" id="{2FDA8F25-A4BE-1A42-8F25-8853838257C2}"/>
                </a:ext>
              </a:extLst>
            </p:cNvPr>
            <p:cNvGrpSpPr>
              <a:grpSpLocks/>
            </p:cNvGrpSpPr>
            <p:nvPr/>
          </p:nvGrpSpPr>
          <p:grpSpPr bwMode="auto">
            <a:xfrm rot="-5400000">
              <a:off x="6595046" y="3794677"/>
              <a:ext cx="142620" cy="532552"/>
              <a:chOff x="1014" y="2043"/>
              <a:chExt cx="129" cy="307"/>
            </a:xfrm>
          </p:grpSpPr>
          <p:sp>
            <p:nvSpPr>
              <p:cNvPr id="43142" name="Line 64">
                <a:extLst>
                  <a:ext uri="{FF2B5EF4-FFF2-40B4-BE49-F238E27FC236}">
                    <a16:creationId xmlns:a16="http://schemas.microsoft.com/office/drawing/2014/main" id="{90275611-B37F-4F44-B878-AAA377D42771}"/>
                  </a:ext>
                </a:extLst>
              </p:cNvPr>
              <p:cNvSpPr>
                <a:spLocks noChangeShapeType="1"/>
              </p:cNvSpPr>
              <p:nvPr/>
            </p:nvSpPr>
            <p:spPr bwMode="auto">
              <a:xfrm flipV="1">
                <a:off x="1014" y="2043"/>
                <a:ext cx="43" cy="114"/>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3" name="Line 65">
                <a:extLst>
                  <a:ext uri="{FF2B5EF4-FFF2-40B4-BE49-F238E27FC236}">
                    <a16:creationId xmlns:a16="http://schemas.microsoft.com/office/drawing/2014/main" id="{848DEACD-3645-B845-BD3A-CF8D977E3463}"/>
                  </a:ext>
                </a:extLst>
              </p:cNvPr>
              <p:cNvSpPr>
                <a:spLocks noChangeShapeType="1"/>
              </p:cNvSpPr>
              <p:nvPr/>
            </p:nvSpPr>
            <p:spPr bwMode="auto">
              <a:xfrm flipV="1">
                <a:off x="1014" y="2079"/>
                <a:ext cx="93" cy="8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4" name="Line 66">
                <a:extLst>
                  <a:ext uri="{FF2B5EF4-FFF2-40B4-BE49-F238E27FC236}">
                    <a16:creationId xmlns:a16="http://schemas.microsoft.com/office/drawing/2014/main" id="{5505DF8B-D405-CF46-A4E9-512890174456}"/>
                  </a:ext>
                </a:extLst>
              </p:cNvPr>
              <p:cNvSpPr>
                <a:spLocks noChangeShapeType="1"/>
              </p:cNvSpPr>
              <p:nvPr/>
            </p:nvSpPr>
            <p:spPr bwMode="auto">
              <a:xfrm>
                <a:off x="1014" y="2172"/>
                <a:ext cx="129"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5" name="Line 67">
                <a:extLst>
                  <a:ext uri="{FF2B5EF4-FFF2-40B4-BE49-F238E27FC236}">
                    <a16:creationId xmlns:a16="http://schemas.microsoft.com/office/drawing/2014/main" id="{FF709661-B28F-2C42-ACCA-99EE5D5AD003}"/>
                  </a:ext>
                </a:extLst>
              </p:cNvPr>
              <p:cNvSpPr>
                <a:spLocks noChangeShapeType="1"/>
              </p:cNvSpPr>
              <p:nvPr/>
            </p:nvSpPr>
            <p:spPr bwMode="auto">
              <a:xfrm>
                <a:off x="1021" y="2172"/>
                <a:ext cx="100" cy="10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6" name="Line 68">
                <a:extLst>
                  <a:ext uri="{FF2B5EF4-FFF2-40B4-BE49-F238E27FC236}">
                    <a16:creationId xmlns:a16="http://schemas.microsoft.com/office/drawing/2014/main" id="{A0FF02FB-67BC-9145-BB33-CF88EFBD775D}"/>
                  </a:ext>
                </a:extLst>
              </p:cNvPr>
              <p:cNvSpPr>
                <a:spLocks noChangeShapeType="1"/>
              </p:cNvSpPr>
              <p:nvPr/>
            </p:nvSpPr>
            <p:spPr bwMode="auto">
              <a:xfrm>
                <a:off x="1022" y="2172"/>
                <a:ext cx="21" cy="17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3075" name="Freeform 69">
              <a:extLst>
                <a:ext uri="{FF2B5EF4-FFF2-40B4-BE49-F238E27FC236}">
                  <a16:creationId xmlns:a16="http://schemas.microsoft.com/office/drawing/2014/main" id="{83431824-477E-954F-8B70-9232BFDC3916}"/>
                </a:ext>
              </a:extLst>
            </p:cNvPr>
            <p:cNvSpPr>
              <a:spLocks/>
            </p:cNvSpPr>
            <p:nvPr/>
          </p:nvSpPr>
          <p:spPr bwMode="auto">
            <a:xfrm rot="5400000">
              <a:off x="6556932" y="3615555"/>
              <a:ext cx="175897" cy="573882"/>
            </a:xfrm>
            <a:custGeom>
              <a:avLst/>
              <a:gdLst>
                <a:gd name="T0" fmla="*/ 2147483647 w 111"/>
                <a:gd name="T1" fmla="*/ 0 h 361"/>
                <a:gd name="T2" fmla="*/ 2147483647 w 111"/>
                <a:gd name="T3" fmla="*/ 2147483647 h 361"/>
                <a:gd name="T4" fmla="*/ 2147483647 w 111"/>
                <a:gd name="T5" fmla="*/ 2147483647 h 361"/>
                <a:gd name="T6" fmla="*/ 2147483647 w 111"/>
                <a:gd name="T7" fmla="*/ 2147483647 h 361"/>
                <a:gd name="T8" fmla="*/ 2147483647 w 111"/>
                <a:gd name="T9" fmla="*/ 2147483647 h 361"/>
                <a:gd name="T10" fmla="*/ 2147483647 w 111"/>
                <a:gd name="T11" fmla="*/ 2147483647 h 361"/>
                <a:gd name="T12" fmla="*/ 2147483647 w 111"/>
                <a:gd name="T13" fmla="*/ 2147483647 h 361"/>
                <a:gd name="T14" fmla="*/ 2147483647 w 111"/>
                <a:gd name="T15" fmla="*/ 2147483647 h 361"/>
                <a:gd name="T16" fmla="*/ 2147483647 w 111"/>
                <a:gd name="T17" fmla="*/ 2147483647 h 361"/>
                <a:gd name="T18" fmla="*/ 2147483647 w 111"/>
                <a:gd name="T19" fmla="*/ 2147483647 h 361"/>
                <a:gd name="T20" fmla="*/ 2147483647 w 111"/>
                <a:gd name="T21" fmla="*/ 2147483647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76" name="Rectangle 4">
              <a:extLst>
                <a:ext uri="{FF2B5EF4-FFF2-40B4-BE49-F238E27FC236}">
                  <a16:creationId xmlns:a16="http://schemas.microsoft.com/office/drawing/2014/main" id="{DF2FB785-719F-F245-A1C7-24AB1CBD786F}"/>
                </a:ext>
              </a:extLst>
            </p:cNvPr>
            <p:cNvSpPr>
              <a:spLocks noChangeArrowheads="1"/>
            </p:cNvSpPr>
            <p:nvPr/>
          </p:nvSpPr>
          <p:spPr bwMode="auto">
            <a:xfrm>
              <a:off x="5522929" y="3505194"/>
              <a:ext cx="723936" cy="674684"/>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77" name="Rectangle 5">
              <a:extLst>
                <a:ext uri="{FF2B5EF4-FFF2-40B4-BE49-F238E27FC236}">
                  <a16:creationId xmlns:a16="http://schemas.microsoft.com/office/drawing/2014/main" id="{221DB17F-2F6A-ED42-A0A1-76A2EB07D81C}"/>
                </a:ext>
              </a:extLst>
            </p:cNvPr>
            <p:cNvSpPr>
              <a:spLocks noChangeArrowheads="1"/>
            </p:cNvSpPr>
            <p:nvPr/>
          </p:nvSpPr>
          <p:spPr bwMode="auto">
            <a:xfrm>
              <a:off x="6267504" y="3500432"/>
              <a:ext cx="725524" cy="674684"/>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78" name="Rectangle 6">
              <a:extLst>
                <a:ext uri="{FF2B5EF4-FFF2-40B4-BE49-F238E27FC236}">
                  <a16:creationId xmlns:a16="http://schemas.microsoft.com/office/drawing/2014/main" id="{FE47C90F-AD5F-7D41-8EBC-CC0A712AF227}"/>
                </a:ext>
              </a:extLst>
            </p:cNvPr>
            <p:cNvSpPr>
              <a:spLocks noChangeArrowheads="1"/>
            </p:cNvSpPr>
            <p:nvPr/>
          </p:nvSpPr>
          <p:spPr bwMode="auto">
            <a:xfrm>
              <a:off x="7029541" y="3497257"/>
              <a:ext cx="725524" cy="674684"/>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79" name="AutoShape 7">
              <a:extLst>
                <a:ext uri="{FF2B5EF4-FFF2-40B4-BE49-F238E27FC236}">
                  <a16:creationId xmlns:a16="http://schemas.microsoft.com/office/drawing/2014/main" id="{84EABC8E-A57C-7A48-83BA-83858029623A}"/>
                </a:ext>
              </a:extLst>
            </p:cNvPr>
            <p:cNvSpPr>
              <a:spLocks noChangeArrowheads="1"/>
            </p:cNvSpPr>
            <p:nvPr/>
          </p:nvSpPr>
          <p:spPr bwMode="auto">
            <a:xfrm>
              <a:off x="5691212" y="3705218"/>
              <a:ext cx="307990" cy="290511"/>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0" name="AutoShape 8">
              <a:extLst>
                <a:ext uri="{FF2B5EF4-FFF2-40B4-BE49-F238E27FC236}">
                  <a16:creationId xmlns:a16="http://schemas.microsoft.com/office/drawing/2014/main" id="{FA0A9CCB-694C-114C-9705-AEC219AD469B}"/>
                </a:ext>
              </a:extLst>
            </p:cNvPr>
            <p:cNvSpPr>
              <a:spLocks noChangeArrowheads="1"/>
            </p:cNvSpPr>
            <p:nvPr/>
          </p:nvSpPr>
          <p:spPr bwMode="auto">
            <a:xfrm>
              <a:off x="7250215" y="3779830"/>
              <a:ext cx="255600" cy="249236"/>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1" name="AutoShape 9">
              <a:extLst>
                <a:ext uri="{FF2B5EF4-FFF2-40B4-BE49-F238E27FC236}">
                  <a16:creationId xmlns:a16="http://schemas.microsoft.com/office/drawing/2014/main" id="{089023A7-518E-0F4C-9B1B-142CDACD52F8}"/>
                </a:ext>
              </a:extLst>
            </p:cNvPr>
            <p:cNvSpPr>
              <a:spLocks noChangeArrowheads="1"/>
            </p:cNvSpPr>
            <p:nvPr/>
          </p:nvSpPr>
          <p:spPr bwMode="auto">
            <a:xfrm>
              <a:off x="5402273" y="2803523"/>
              <a:ext cx="414358" cy="671509"/>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2" name="AutoShape 10">
              <a:extLst>
                <a:ext uri="{FF2B5EF4-FFF2-40B4-BE49-F238E27FC236}">
                  <a16:creationId xmlns:a16="http://schemas.microsoft.com/office/drawing/2014/main" id="{498FAA56-EC5E-BA4D-8A89-97C45FADF065}"/>
                </a:ext>
              </a:extLst>
            </p:cNvPr>
            <p:cNvSpPr>
              <a:spLocks noChangeArrowheads="1"/>
            </p:cNvSpPr>
            <p:nvPr/>
          </p:nvSpPr>
          <p:spPr bwMode="auto">
            <a:xfrm>
              <a:off x="5845208" y="2803523"/>
              <a:ext cx="657258" cy="685796"/>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3" name="AutoShape 11">
              <a:extLst>
                <a:ext uri="{FF2B5EF4-FFF2-40B4-BE49-F238E27FC236}">
                  <a16:creationId xmlns:a16="http://schemas.microsoft.com/office/drawing/2014/main" id="{44A2149D-8623-E14E-8EED-AE923CCAA57F}"/>
                </a:ext>
              </a:extLst>
            </p:cNvPr>
            <p:cNvSpPr>
              <a:spLocks noChangeArrowheads="1"/>
            </p:cNvSpPr>
            <p:nvPr/>
          </p:nvSpPr>
          <p:spPr bwMode="auto">
            <a:xfrm>
              <a:off x="6534217" y="2803523"/>
              <a:ext cx="415946" cy="671509"/>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4" name="AutoShape 12">
              <a:extLst>
                <a:ext uri="{FF2B5EF4-FFF2-40B4-BE49-F238E27FC236}">
                  <a16:creationId xmlns:a16="http://schemas.microsoft.com/office/drawing/2014/main" id="{F6A15017-4535-5A40-B82E-F4597D0B8C79}"/>
                </a:ext>
              </a:extLst>
            </p:cNvPr>
            <p:cNvSpPr>
              <a:spLocks noChangeArrowheads="1"/>
            </p:cNvSpPr>
            <p:nvPr/>
          </p:nvSpPr>
          <p:spPr bwMode="auto">
            <a:xfrm>
              <a:off x="6977151" y="2803523"/>
              <a:ext cx="657258" cy="685796"/>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5" name="Oval 13">
              <a:extLst>
                <a:ext uri="{FF2B5EF4-FFF2-40B4-BE49-F238E27FC236}">
                  <a16:creationId xmlns:a16="http://schemas.microsoft.com/office/drawing/2014/main" id="{D8E491BE-04F2-C94A-992E-4B857F78EBF1}"/>
                </a:ext>
              </a:extLst>
            </p:cNvPr>
            <p:cNvSpPr>
              <a:spLocks noChangeArrowheads="1"/>
            </p:cNvSpPr>
            <p:nvPr/>
          </p:nvSpPr>
          <p:spPr bwMode="auto">
            <a:xfrm>
              <a:off x="5548330" y="3225796"/>
              <a:ext cx="174634" cy="15239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6" name="Oval 14">
              <a:extLst>
                <a:ext uri="{FF2B5EF4-FFF2-40B4-BE49-F238E27FC236}">
                  <a16:creationId xmlns:a16="http://schemas.microsoft.com/office/drawing/2014/main" id="{F9AC247A-A95A-CF41-9640-8BC96084E317}"/>
                </a:ext>
              </a:extLst>
            </p:cNvPr>
            <p:cNvSpPr>
              <a:spLocks noChangeArrowheads="1"/>
            </p:cNvSpPr>
            <p:nvPr/>
          </p:nvSpPr>
          <p:spPr bwMode="auto">
            <a:xfrm>
              <a:off x="6103983" y="3217858"/>
              <a:ext cx="174634" cy="15239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7" name="Oval 15">
              <a:extLst>
                <a:ext uri="{FF2B5EF4-FFF2-40B4-BE49-F238E27FC236}">
                  <a16:creationId xmlns:a16="http://schemas.microsoft.com/office/drawing/2014/main" id="{AC0DE9F1-8BD4-D149-AF61-E4EE054D1939}"/>
                </a:ext>
              </a:extLst>
            </p:cNvPr>
            <p:cNvSpPr>
              <a:spLocks noChangeArrowheads="1"/>
            </p:cNvSpPr>
            <p:nvPr/>
          </p:nvSpPr>
          <p:spPr bwMode="auto">
            <a:xfrm>
              <a:off x="6667573" y="3178171"/>
              <a:ext cx="174634" cy="15239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8" name="Oval 16">
              <a:extLst>
                <a:ext uri="{FF2B5EF4-FFF2-40B4-BE49-F238E27FC236}">
                  <a16:creationId xmlns:a16="http://schemas.microsoft.com/office/drawing/2014/main" id="{FBBA5BA3-0088-7F42-8B7B-3AC4D9627989}"/>
                </a:ext>
              </a:extLst>
            </p:cNvPr>
            <p:cNvSpPr>
              <a:spLocks noChangeArrowheads="1"/>
            </p:cNvSpPr>
            <p:nvPr/>
          </p:nvSpPr>
          <p:spPr bwMode="auto">
            <a:xfrm>
              <a:off x="7191474" y="3108321"/>
              <a:ext cx="174634" cy="15239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89" name="AutoShape 17">
              <a:extLst>
                <a:ext uri="{FF2B5EF4-FFF2-40B4-BE49-F238E27FC236}">
                  <a16:creationId xmlns:a16="http://schemas.microsoft.com/office/drawing/2014/main" id="{32B55503-8D05-A74D-9F62-862683C62354}"/>
                </a:ext>
              </a:extLst>
            </p:cNvPr>
            <p:cNvSpPr>
              <a:spLocks noChangeArrowheads="1"/>
            </p:cNvSpPr>
            <p:nvPr/>
          </p:nvSpPr>
          <p:spPr bwMode="auto">
            <a:xfrm>
              <a:off x="5441962" y="2438400"/>
              <a:ext cx="1046215" cy="365123"/>
            </a:xfrm>
            <a:prstGeom prst="hexagon">
              <a:avLst>
                <a:gd name="adj" fmla="val 71634"/>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90" name="AutoShape 18">
              <a:extLst>
                <a:ext uri="{FF2B5EF4-FFF2-40B4-BE49-F238E27FC236}">
                  <a16:creationId xmlns:a16="http://schemas.microsoft.com/office/drawing/2014/main" id="{C88150B9-738D-6C47-8226-5D35305E7F18}"/>
                </a:ext>
              </a:extLst>
            </p:cNvPr>
            <p:cNvSpPr>
              <a:spLocks noChangeArrowheads="1"/>
            </p:cNvSpPr>
            <p:nvPr/>
          </p:nvSpPr>
          <p:spPr bwMode="auto">
            <a:xfrm>
              <a:off x="6492940" y="2438400"/>
              <a:ext cx="1046215" cy="365123"/>
            </a:xfrm>
            <a:prstGeom prst="hexagon">
              <a:avLst>
                <a:gd name="adj" fmla="val 71634"/>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91" name="Oval 19">
              <a:extLst>
                <a:ext uri="{FF2B5EF4-FFF2-40B4-BE49-F238E27FC236}">
                  <a16:creationId xmlns:a16="http://schemas.microsoft.com/office/drawing/2014/main" id="{FAE24297-AD4B-0F40-919D-3BA8BFE9AFEB}"/>
                </a:ext>
              </a:extLst>
            </p:cNvPr>
            <p:cNvSpPr>
              <a:spLocks noChangeArrowheads="1"/>
            </p:cNvSpPr>
            <p:nvPr/>
          </p:nvSpPr>
          <p:spPr bwMode="auto">
            <a:xfrm>
              <a:off x="5916649" y="2597149"/>
              <a:ext cx="174634" cy="15239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92" name="Oval 20">
              <a:extLst>
                <a:ext uri="{FF2B5EF4-FFF2-40B4-BE49-F238E27FC236}">
                  <a16:creationId xmlns:a16="http://schemas.microsoft.com/office/drawing/2014/main" id="{2F3ECF8B-27C9-3A46-9D6F-A27EBC815BD7}"/>
                </a:ext>
              </a:extLst>
            </p:cNvPr>
            <p:cNvSpPr>
              <a:spLocks noChangeArrowheads="1"/>
            </p:cNvSpPr>
            <p:nvPr/>
          </p:nvSpPr>
          <p:spPr bwMode="auto">
            <a:xfrm>
              <a:off x="6950162" y="2597149"/>
              <a:ext cx="174634" cy="15239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93" name="AutoShape 21">
              <a:extLst>
                <a:ext uri="{FF2B5EF4-FFF2-40B4-BE49-F238E27FC236}">
                  <a16:creationId xmlns:a16="http://schemas.microsoft.com/office/drawing/2014/main" id="{8550136F-B069-5E41-AF8A-23E889451519}"/>
                </a:ext>
              </a:extLst>
            </p:cNvPr>
            <p:cNvSpPr>
              <a:spLocks noChangeArrowheads="1"/>
            </p:cNvSpPr>
            <p:nvPr/>
          </p:nvSpPr>
          <p:spPr bwMode="auto">
            <a:xfrm>
              <a:off x="5597545" y="4029066"/>
              <a:ext cx="266713" cy="29527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6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94" name="AutoShape 22">
              <a:extLst>
                <a:ext uri="{FF2B5EF4-FFF2-40B4-BE49-F238E27FC236}">
                  <a16:creationId xmlns:a16="http://schemas.microsoft.com/office/drawing/2014/main" id="{D527E260-30E4-F34B-9A31-1A2C1FC3B492}"/>
                </a:ext>
              </a:extLst>
            </p:cNvPr>
            <p:cNvSpPr>
              <a:spLocks noChangeArrowheads="1"/>
            </p:cNvSpPr>
            <p:nvPr/>
          </p:nvSpPr>
          <p:spPr bwMode="auto">
            <a:xfrm>
              <a:off x="7066055" y="4017954"/>
              <a:ext cx="266713" cy="2968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43095" name="Group 23">
              <a:extLst>
                <a:ext uri="{FF2B5EF4-FFF2-40B4-BE49-F238E27FC236}">
                  <a16:creationId xmlns:a16="http://schemas.microsoft.com/office/drawing/2014/main" id="{9AEB9520-56E4-1C4A-BEA2-2AF3CD6F574F}"/>
                </a:ext>
              </a:extLst>
            </p:cNvPr>
            <p:cNvGrpSpPr>
              <a:grpSpLocks/>
            </p:cNvGrpSpPr>
            <p:nvPr/>
          </p:nvGrpSpPr>
          <p:grpSpPr bwMode="auto">
            <a:xfrm>
              <a:off x="6124614" y="3524246"/>
              <a:ext cx="279413" cy="176212"/>
              <a:chOff x="3427" y="3592"/>
              <a:chExt cx="465" cy="336"/>
            </a:xfrm>
          </p:grpSpPr>
          <p:sp>
            <p:nvSpPr>
              <p:cNvPr id="43128" name="AutoShape 24">
                <a:extLst>
                  <a:ext uri="{FF2B5EF4-FFF2-40B4-BE49-F238E27FC236}">
                    <a16:creationId xmlns:a16="http://schemas.microsoft.com/office/drawing/2014/main" id="{5EFC5CE6-F424-FC43-8D52-4432EA266C2D}"/>
                  </a:ext>
                </a:extLst>
              </p:cNvPr>
              <p:cNvSpPr>
                <a:spLocks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43129" name="Group 25">
                <a:extLst>
                  <a:ext uri="{FF2B5EF4-FFF2-40B4-BE49-F238E27FC236}">
                    <a16:creationId xmlns:a16="http://schemas.microsoft.com/office/drawing/2014/main" id="{D958A404-EDAC-474C-BBFC-19E10CFB756C}"/>
                  </a:ext>
                </a:extLst>
              </p:cNvPr>
              <p:cNvGrpSpPr>
                <a:grpSpLocks/>
              </p:cNvGrpSpPr>
              <p:nvPr/>
            </p:nvGrpSpPr>
            <p:grpSpPr bwMode="auto">
              <a:xfrm>
                <a:off x="3427" y="3592"/>
                <a:ext cx="115" cy="293"/>
                <a:chOff x="678" y="2014"/>
                <a:chExt cx="115" cy="293"/>
              </a:xfrm>
            </p:grpSpPr>
            <p:sp>
              <p:nvSpPr>
                <p:cNvPr id="43136" name="Line 26">
                  <a:extLst>
                    <a:ext uri="{FF2B5EF4-FFF2-40B4-BE49-F238E27FC236}">
                      <a16:creationId xmlns:a16="http://schemas.microsoft.com/office/drawing/2014/main" id="{536FE394-F2AF-C94C-AAF2-47773246E620}"/>
                    </a:ext>
                  </a:extLst>
                </p:cNvPr>
                <p:cNvSpPr>
                  <a:spLocks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7" name="Line 27">
                  <a:extLst>
                    <a:ext uri="{FF2B5EF4-FFF2-40B4-BE49-F238E27FC236}">
                      <a16:creationId xmlns:a16="http://schemas.microsoft.com/office/drawing/2014/main" id="{693D09E7-53F2-5243-A95F-5992EE669B67}"/>
                    </a:ext>
                  </a:extLst>
                </p:cNvPr>
                <p:cNvSpPr>
                  <a:spLocks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8" name="Line 28">
                  <a:extLst>
                    <a:ext uri="{FF2B5EF4-FFF2-40B4-BE49-F238E27FC236}">
                      <a16:creationId xmlns:a16="http://schemas.microsoft.com/office/drawing/2014/main" id="{91CC02AF-A7AB-374E-B8B4-371559FF5137}"/>
                    </a:ext>
                  </a:extLst>
                </p:cNvPr>
                <p:cNvSpPr>
                  <a:spLocks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9" name="Line 29">
                  <a:extLst>
                    <a:ext uri="{FF2B5EF4-FFF2-40B4-BE49-F238E27FC236}">
                      <a16:creationId xmlns:a16="http://schemas.microsoft.com/office/drawing/2014/main" id="{3B21D7B2-8DAD-2842-A1DA-19DF857C09D9}"/>
                    </a:ext>
                  </a:extLst>
                </p:cNvPr>
                <p:cNvSpPr>
                  <a:spLocks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0" name="Line 30">
                  <a:extLst>
                    <a:ext uri="{FF2B5EF4-FFF2-40B4-BE49-F238E27FC236}">
                      <a16:creationId xmlns:a16="http://schemas.microsoft.com/office/drawing/2014/main" id="{DB1907B3-5FFF-CE4B-AFDA-8626ED125BAF}"/>
                    </a:ext>
                  </a:extLst>
                </p:cNvPr>
                <p:cNvSpPr>
                  <a:spLocks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1" name="Line 31">
                  <a:extLst>
                    <a:ext uri="{FF2B5EF4-FFF2-40B4-BE49-F238E27FC236}">
                      <a16:creationId xmlns:a16="http://schemas.microsoft.com/office/drawing/2014/main" id="{CC762986-1FDB-A741-9B99-57A61FACCA73}"/>
                    </a:ext>
                  </a:extLst>
                </p:cNvPr>
                <p:cNvSpPr>
                  <a:spLocks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3130" name="Group 32">
                <a:extLst>
                  <a:ext uri="{FF2B5EF4-FFF2-40B4-BE49-F238E27FC236}">
                    <a16:creationId xmlns:a16="http://schemas.microsoft.com/office/drawing/2014/main" id="{DEAEFA46-B26F-9E40-8E06-8CC7094EA857}"/>
                  </a:ext>
                </a:extLst>
              </p:cNvPr>
              <p:cNvGrpSpPr>
                <a:grpSpLocks/>
              </p:cNvGrpSpPr>
              <p:nvPr/>
            </p:nvGrpSpPr>
            <p:grpSpPr bwMode="auto">
              <a:xfrm>
                <a:off x="3763" y="3621"/>
                <a:ext cx="129" cy="307"/>
                <a:chOff x="1014" y="2043"/>
                <a:chExt cx="129" cy="307"/>
              </a:xfrm>
            </p:grpSpPr>
            <p:sp>
              <p:nvSpPr>
                <p:cNvPr id="43131" name="Line 33">
                  <a:extLst>
                    <a:ext uri="{FF2B5EF4-FFF2-40B4-BE49-F238E27FC236}">
                      <a16:creationId xmlns:a16="http://schemas.microsoft.com/office/drawing/2014/main" id="{154BB340-0EA5-964A-A2AA-B65F89C12CF3}"/>
                    </a:ext>
                  </a:extLst>
                </p:cNvPr>
                <p:cNvSpPr>
                  <a:spLocks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2" name="Line 34">
                  <a:extLst>
                    <a:ext uri="{FF2B5EF4-FFF2-40B4-BE49-F238E27FC236}">
                      <a16:creationId xmlns:a16="http://schemas.microsoft.com/office/drawing/2014/main" id="{9885A04B-5DC1-C643-9A04-8941F3B62D9A}"/>
                    </a:ext>
                  </a:extLst>
                </p:cNvPr>
                <p:cNvSpPr>
                  <a:spLocks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3" name="Line 35">
                  <a:extLst>
                    <a:ext uri="{FF2B5EF4-FFF2-40B4-BE49-F238E27FC236}">
                      <a16:creationId xmlns:a16="http://schemas.microsoft.com/office/drawing/2014/main" id="{B39C6ABD-7149-994F-B543-5CB354D513F2}"/>
                    </a:ext>
                  </a:extLst>
                </p:cNvPr>
                <p:cNvSpPr>
                  <a:spLocks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4" name="Line 36">
                  <a:extLst>
                    <a:ext uri="{FF2B5EF4-FFF2-40B4-BE49-F238E27FC236}">
                      <a16:creationId xmlns:a16="http://schemas.microsoft.com/office/drawing/2014/main" id="{50288F86-8832-484A-B42F-C1F7D6E9BCEA}"/>
                    </a:ext>
                  </a:extLst>
                </p:cNvPr>
                <p:cNvSpPr>
                  <a:spLocks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5" name="Line 37">
                  <a:extLst>
                    <a:ext uri="{FF2B5EF4-FFF2-40B4-BE49-F238E27FC236}">
                      <a16:creationId xmlns:a16="http://schemas.microsoft.com/office/drawing/2014/main" id="{DB32F407-775B-264E-A058-650446785B21}"/>
                    </a:ext>
                  </a:extLst>
                </p:cNvPr>
                <p:cNvSpPr>
                  <a:spLocks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3096" name="Group 38">
              <a:extLst>
                <a:ext uri="{FF2B5EF4-FFF2-40B4-BE49-F238E27FC236}">
                  <a16:creationId xmlns:a16="http://schemas.microsoft.com/office/drawing/2014/main" id="{8D9FF846-9B3C-D448-A1EB-B74D910BF199}"/>
                </a:ext>
              </a:extLst>
            </p:cNvPr>
            <p:cNvGrpSpPr>
              <a:grpSpLocks/>
            </p:cNvGrpSpPr>
            <p:nvPr/>
          </p:nvGrpSpPr>
          <p:grpSpPr bwMode="auto">
            <a:xfrm>
              <a:off x="6872385" y="3505183"/>
              <a:ext cx="268303" cy="220660"/>
              <a:chOff x="3427" y="3592"/>
              <a:chExt cx="465" cy="336"/>
            </a:xfrm>
          </p:grpSpPr>
          <p:sp>
            <p:nvSpPr>
              <p:cNvPr id="43114" name="AutoShape 39">
                <a:extLst>
                  <a:ext uri="{FF2B5EF4-FFF2-40B4-BE49-F238E27FC236}">
                    <a16:creationId xmlns:a16="http://schemas.microsoft.com/office/drawing/2014/main" id="{E42A538F-0E52-6541-9890-39993CCB4529}"/>
                  </a:ext>
                </a:extLst>
              </p:cNvPr>
              <p:cNvSpPr>
                <a:spLocks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43115" name="Group 40">
                <a:extLst>
                  <a:ext uri="{FF2B5EF4-FFF2-40B4-BE49-F238E27FC236}">
                    <a16:creationId xmlns:a16="http://schemas.microsoft.com/office/drawing/2014/main" id="{059D7D27-B567-A041-8053-E2E3595C2827}"/>
                  </a:ext>
                </a:extLst>
              </p:cNvPr>
              <p:cNvGrpSpPr>
                <a:grpSpLocks/>
              </p:cNvGrpSpPr>
              <p:nvPr/>
            </p:nvGrpSpPr>
            <p:grpSpPr bwMode="auto">
              <a:xfrm>
                <a:off x="3427" y="3592"/>
                <a:ext cx="115" cy="293"/>
                <a:chOff x="678" y="2014"/>
                <a:chExt cx="115" cy="293"/>
              </a:xfrm>
            </p:grpSpPr>
            <p:sp>
              <p:nvSpPr>
                <p:cNvPr id="43122" name="Line 41">
                  <a:extLst>
                    <a:ext uri="{FF2B5EF4-FFF2-40B4-BE49-F238E27FC236}">
                      <a16:creationId xmlns:a16="http://schemas.microsoft.com/office/drawing/2014/main" id="{6B715B38-3594-1840-B417-24D25E83558F}"/>
                    </a:ext>
                  </a:extLst>
                </p:cNvPr>
                <p:cNvSpPr>
                  <a:spLocks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3" name="Line 42">
                  <a:extLst>
                    <a:ext uri="{FF2B5EF4-FFF2-40B4-BE49-F238E27FC236}">
                      <a16:creationId xmlns:a16="http://schemas.microsoft.com/office/drawing/2014/main" id="{EAFAB3C5-B17C-674C-95C4-96BAB6FD195D}"/>
                    </a:ext>
                  </a:extLst>
                </p:cNvPr>
                <p:cNvSpPr>
                  <a:spLocks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4" name="Line 43">
                  <a:extLst>
                    <a:ext uri="{FF2B5EF4-FFF2-40B4-BE49-F238E27FC236}">
                      <a16:creationId xmlns:a16="http://schemas.microsoft.com/office/drawing/2014/main" id="{FE8B86EF-115F-704F-92B1-457C45D05578}"/>
                    </a:ext>
                  </a:extLst>
                </p:cNvPr>
                <p:cNvSpPr>
                  <a:spLocks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5" name="Line 44">
                  <a:extLst>
                    <a:ext uri="{FF2B5EF4-FFF2-40B4-BE49-F238E27FC236}">
                      <a16:creationId xmlns:a16="http://schemas.microsoft.com/office/drawing/2014/main" id="{6360647D-35D2-0748-AAE5-6D9FFDA0FC2E}"/>
                    </a:ext>
                  </a:extLst>
                </p:cNvPr>
                <p:cNvSpPr>
                  <a:spLocks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6" name="Line 45">
                  <a:extLst>
                    <a:ext uri="{FF2B5EF4-FFF2-40B4-BE49-F238E27FC236}">
                      <a16:creationId xmlns:a16="http://schemas.microsoft.com/office/drawing/2014/main" id="{A27AB8B2-A9FF-7540-A6F1-B01F28F6B14F}"/>
                    </a:ext>
                  </a:extLst>
                </p:cNvPr>
                <p:cNvSpPr>
                  <a:spLocks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7" name="Line 46">
                  <a:extLst>
                    <a:ext uri="{FF2B5EF4-FFF2-40B4-BE49-F238E27FC236}">
                      <a16:creationId xmlns:a16="http://schemas.microsoft.com/office/drawing/2014/main" id="{3E05EDDE-EB51-624D-89D6-27426AD2E4BC}"/>
                    </a:ext>
                  </a:extLst>
                </p:cNvPr>
                <p:cNvSpPr>
                  <a:spLocks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3116" name="Group 47">
                <a:extLst>
                  <a:ext uri="{FF2B5EF4-FFF2-40B4-BE49-F238E27FC236}">
                    <a16:creationId xmlns:a16="http://schemas.microsoft.com/office/drawing/2014/main" id="{561B2438-D118-264D-A172-86675F0CA7B0}"/>
                  </a:ext>
                </a:extLst>
              </p:cNvPr>
              <p:cNvGrpSpPr>
                <a:grpSpLocks/>
              </p:cNvGrpSpPr>
              <p:nvPr/>
            </p:nvGrpSpPr>
            <p:grpSpPr bwMode="auto">
              <a:xfrm>
                <a:off x="3763" y="3621"/>
                <a:ext cx="129" cy="307"/>
                <a:chOff x="1014" y="2043"/>
                <a:chExt cx="129" cy="307"/>
              </a:xfrm>
            </p:grpSpPr>
            <p:sp>
              <p:nvSpPr>
                <p:cNvPr id="43117" name="Line 48">
                  <a:extLst>
                    <a:ext uri="{FF2B5EF4-FFF2-40B4-BE49-F238E27FC236}">
                      <a16:creationId xmlns:a16="http://schemas.microsoft.com/office/drawing/2014/main" id="{96870C63-35E5-7943-9608-27AB9A6C5A97}"/>
                    </a:ext>
                  </a:extLst>
                </p:cNvPr>
                <p:cNvSpPr>
                  <a:spLocks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8" name="Line 49">
                  <a:extLst>
                    <a:ext uri="{FF2B5EF4-FFF2-40B4-BE49-F238E27FC236}">
                      <a16:creationId xmlns:a16="http://schemas.microsoft.com/office/drawing/2014/main" id="{9F968D76-3EB4-274B-B37E-62C2AC50EAAD}"/>
                    </a:ext>
                  </a:extLst>
                </p:cNvPr>
                <p:cNvSpPr>
                  <a:spLocks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9" name="Line 50">
                  <a:extLst>
                    <a:ext uri="{FF2B5EF4-FFF2-40B4-BE49-F238E27FC236}">
                      <a16:creationId xmlns:a16="http://schemas.microsoft.com/office/drawing/2014/main" id="{04FA99F3-CC27-FC40-B125-90779AE0286A}"/>
                    </a:ext>
                  </a:extLst>
                </p:cNvPr>
                <p:cNvSpPr>
                  <a:spLocks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0" name="Line 51">
                  <a:extLst>
                    <a:ext uri="{FF2B5EF4-FFF2-40B4-BE49-F238E27FC236}">
                      <a16:creationId xmlns:a16="http://schemas.microsoft.com/office/drawing/2014/main" id="{4E053295-5BFC-D944-B506-26EDF053AE40}"/>
                    </a:ext>
                  </a:extLst>
                </p:cNvPr>
                <p:cNvSpPr>
                  <a:spLocks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1" name="Line 52">
                  <a:extLst>
                    <a:ext uri="{FF2B5EF4-FFF2-40B4-BE49-F238E27FC236}">
                      <a16:creationId xmlns:a16="http://schemas.microsoft.com/office/drawing/2014/main" id="{FC39E670-4792-F942-A475-1A54CA7F1A2E}"/>
                    </a:ext>
                  </a:extLst>
                </p:cNvPr>
                <p:cNvSpPr>
                  <a:spLocks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3097" name="Line 53">
              <a:extLst>
                <a:ext uri="{FF2B5EF4-FFF2-40B4-BE49-F238E27FC236}">
                  <a16:creationId xmlns:a16="http://schemas.microsoft.com/office/drawing/2014/main" id="{BF9F7D42-9F03-3F4B-A444-C6B5FDED4104}"/>
                </a:ext>
              </a:extLst>
            </p:cNvPr>
            <p:cNvSpPr>
              <a:spLocks noChangeShapeType="1"/>
            </p:cNvSpPr>
            <p:nvPr/>
          </p:nvSpPr>
          <p:spPr bwMode="auto">
            <a:xfrm>
              <a:off x="5549918" y="4232265"/>
              <a:ext cx="2165458" cy="714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8" name="Line 54">
              <a:extLst>
                <a:ext uri="{FF2B5EF4-FFF2-40B4-BE49-F238E27FC236}">
                  <a16:creationId xmlns:a16="http://schemas.microsoft.com/office/drawing/2014/main" id="{3A3CD708-11C7-ED4C-BC4D-BD632E2BCBA4}"/>
                </a:ext>
              </a:extLst>
            </p:cNvPr>
            <p:cNvSpPr>
              <a:spLocks noChangeShapeType="1"/>
            </p:cNvSpPr>
            <p:nvPr/>
          </p:nvSpPr>
          <p:spPr bwMode="auto">
            <a:xfrm flipH="1">
              <a:off x="5686450" y="4260840"/>
              <a:ext cx="2017813" cy="968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9" name="Line 55">
              <a:extLst>
                <a:ext uri="{FF2B5EF4-FFF2-40B4-BE49-F238E27FC236}">
                  <a16:creationId xmlns:a16="http://schemas.microsoft.com/office/drawing/2014/main" id="{2077D190-3D36-A24E-BBBC-9DB91287F5AC}"/>
                </a:ext>
              </a:extLst>
            </p:cNvPr>
            <p:cNvSpPr>
              <a:spLocks noChangeShapeType="1"/>
            </p:cNvSpPr>
            <p:nvPr/>
          </p:nvSpPr>
          <p:spPr bwMode="auto">
            <a:xfrm>
              <a:off x="5537217" y="4287827"/>
              <a:ext cx="2152757" cy="4127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3100" name="Group 297">
              <a:extLst>
                <a:ext uri="{FF2B5EF4-FFF2-40B4-BE49-F238E27FC236}">
                  <a16:creationId xmlns:a16="http://schemas.microsoft.com/office/drawing/2014/main" id="{CC2E0415-EC64-8E4A-BBA0-34465FC8197A}"/>
                </a:ext>
              </a:extLst>
            </p:cNvPr>
            <p:cNvGrpSpPr>
              <a:grpSpLocks noChangeAspect="1"/>
            </p:cNvGrpSpPr>
            <p:nvPr/>
          </p:nvGrpSpPr>
          <p:grpSpPr bwMode="auto">
            <a:xfrm rot="-5400000">
              <a:off x="6569211" y="3580963"/>
              <a:ext cx="89387" cy="388222"/>
              <a:chOff x="1624" y="2284"/>
              <a:chExt cx="80" cy="316"/>
            </a:xfrm>
          </p:grpSpPr>
          <p:sp>
            <p:nvSpPr>
              <p:cNvPr id="43108" name="Line 298">
                <a:extLst>
                  <a:ext uri="{FF2B5EF4-FFF2-40B4-BE49-F238E27FC236}">
                    <a16:creationId xmlns:a16="http://schemas.microsoft.com/office/drawing/2014/main" id="{C897FB1B-FA2B-FF46-9662-F65315DDDA63}"/>
                  </a:ext>
                </a:extLst>
              </p:cNvPr>
              <p:cNvSpPr>
                <a:spLocks noChangeAspect="1" noChangeShapeType="1"/>
              </p:cNvSpPr>
              <p:nvPr/>
            </p:nvSpPr>
            <p:spPr bwMode="auto">
              <a:xfrm flipH="1" flipV="1">
                <a:off x="1639" y="2330"/>
                <a:ext cx="65" cy="111"/>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9" name="Line 299">
                <a:extLst>
                  <a:ext uri="{FF2B5EF4-FFF2-40B4-BE49-F238E27FC236}">
                    <a16:creationId xmlns:a16="http://schemas.microsoft.com/office/drawing/2014/main" id="{70CA8B21-F24F-5349-BF1D-456A061A2100}"/>
                  </a:ext>
                </a:extLst>
              </p:cNvPr>
              <p:cNvSpPr>
                <a:spLocks noChangeAspect="1" noChangeShapeType="1"/>
              </p:cNvSpPr>
              <p:nvPr/>
            </p:nvSpPr>
            <p:spPr bwMode="auto">
              <a:xfrm flipH="1" flipV="1">
                <a:off x="1674" y="2284"/>
                <a:ext cx="25" cy="15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0" name="Line 300">
                <a:extLst>
                  <a:ext uri="{FF2B5EF4-FFF2-40B4-BE49-F238E27FC236}">
                    <a16:creationId xmlns:a16="http://schemas.microsoft.com/office/drawing/2014/main" id="{C471259D-2344-5744-8887-86ED009BE572}"/>
                  </a:ext>
                </a:extLst>
              </p:cNvPr>
              <p:cNvSpPr>
                <a:spLocks noChangeAspect="1" noChangeShapeType="1"/>
              </p:cNvSpPr>
              <p:nvPr/>
            </p:nvSpPr>
            <p:spPr bwMode="auto">
              <a:xfrm flipH="1">
                <a:off x="1639" y="2441"/>
                <a:ext cx="5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1" name="Line 301">
                <a:extLst>
                  <a:ext uri="{FF2B5EF4-FFF2-40B4-BE49-F238E27FC236}">
                    <a16:creationId xmlns:a16="http://schemas.microsoft.com/office/drawing/2014/main" id="{95AEA42D-174A-2841-A72A-06671120E01A}"/>
                  </a:ext>
                </a:extLst>
              </p:cNvPr>
              <p:cNvSpPr>
                <a:spLocks noChangeAspect="1" noChangeShapeType="1"/>
              </p:cNvSpPr>
              <p:nvPr/>
            </p:nvSpPr>
            <p:spPr bwMode="auto">
              <a:xfrm flipH="1">
                <a:off x="1639" y="2441"/>
                <a:ext cx="55" cy="11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2" name="Line 302">
                <a:extLst>
                  <a:ext uri="{FF2B5EF4-FFF2-40B4-BE49-F238E27FC236}">
                    <a16:creationId xmlns:a16="http://schemas.microsoft.com/office/drawing/2014/main" id="{5DCF5363-06EF-7647-A012-74E272882AF2}"/>
                  </a:ext>
                </a:extLst>
              </p:cNvPr>
              <p:cNvSpPr>
                <a:spLocks noChangeAspect="1" noChangeShapeType="1"/>
              </p:cNvSpPr>
              <p:nvPr/>
            </p:nvSpPr>
            <p:spPr bwMode="auto">
              <a:xfrm flipH="1">
                <a:off x="1689" y="2441"/>
                <a:ext cx="5" cy="159"/>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3" name="Line 303">
                <a:extLst>
                  <a:ext uri="{FF2B5EF4-FFF2-40B4-BE49-F238E27FC236}">
                    <a16:creationId xmlns:a16="http://schemas.microsoft.com/office/drawing/2014/main" id="{5A479E35-B485-B64C-9BF2-FE39BC22EF83}"/>
                  </a:ext>
                </a:extLst>
              </p:cNvPr>
              <p:cNvSpPr>
                <a:spLocks noChangeAspect="1" noChangeShapeType="1"/>
              </p:cNvSpPr>
              <p:nvPr/>
            </p:nvSpPr>
            <p:spPr bwMode="auto">
              <a:xfrm flipH="1">
                <a:off x="1624" y="2441"/>
                <a:ext cx="6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3101" name="Group 304">
              <a:extLst>
                <a:ext uri="{FF2B5EF4-FFF2-40B4-BE49-F238E27FC236}">
                  <a16:creationId xmlns:a16="http://schemas.microsoft.com/office/drawing/2014/main" id="{004BEEAD-05CD-AB45-9DA6-A03657C3C85F}"/>
                </a:ext>
              </a:extLst>
            </p:cNvPr>
            <p:cNvGrpSpPr>
              <a:grpSpLocks noChangeAspect="1"/>
            </p:cNvGrpSpPr>
            <p:nvPr/>
          </p:nvGrpSpPr>
          <p:grpSpPr bwMode="auto">
            <a:xfrm rot="-5400000">
              <a:off x="6594338" y="3785497"/>
              <a:ext cx="100560" cy="411565"/>
              <a:chOff x="1014" y="2043"/>
              <a:chExt cx="129" cy="307"/>
            </a:xfrm>
          </p:grpSpPr>
          <p:sp>
            <p:nvSpPr>
              <p:cNvPr id="43103" name="Line 305">
                <a:extLst>
                  <a:ext uri="{FF2B5EF4-FFF2-40B4-BE49-F238E27FC236}">
                    <a16:creationId xmlns:a16="http://schemas.microsoft.com/office/drawing/2014/main" id="{CDA4065B-EA05-4E45-B31E-4E2AB284E56C}"/>
                  </a:ext>
                </a:extLst>
              </p:cNvPr>
              <p:cNvSpPr>
                <a:spLocks noChangeAspect="1" noChangeShapeType="1"/>
              </p:cNvSpPr>
              <p:nvPr/>
            </p:nvSpPr>
            <p:spPr bwMode="auto">
              <a:xfrm flipV="1">
                <a:off x="1014" y="2043"/>
                <a:ext cx="43" cy="114"/>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4" name="Line 306">
                <a:extLst>
                  <a:ext uri="{FF2B5EF4-FFF2-40B4-BE49-F238E27FC236}">
                    <a16:creationId xmlns:a16="http://schemas.microsoft.com/office/drawing/2014/main" id="{9B53A7D5-B6C5-084D-B6D4-A8D14FD8F6E7}"/>
                  </a:ext>
                </a:extLst>
              </p:cNvPr>
              <p:cNvSpPr>
                <a:spLocks noChangeAspect="1" noChangeShapeType="1"/>
              </p:cNvSpPr>
              <p:nvPr/>
            </p:nvSpPr>
            <p:spPr bwMode="auto">
              <a:xfrm flipV="1">
                <a:off x="1014" y="2079"/>
                <a:ext cx="93" cy="8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5" name="Line 307">
                <a:extLst>
                  <a:ext uri="{FF2B5EF4-FFF2-40B4-BE49-F238E27FC236}">
                    <a16:creationId xmlns:a16="http://schemas.microsoft.com/office/drawing/2014/main" id="{923539FF-F1E9-C840-B9F3-6F9AB7DC9F72}"/>
                  </a:ext>
                </a:extLst>
              </p:cNvPr>
              <p:cNvSpPr>
                <a:spLocks noChangeAspect="1" noChangeShapeType="1"/>
              </p:cNvSpPr>
              <p:nvPr/>
            </p:nvSpPr>
            <p:spPr bwMode="auto">
              <a:xfrm>
                <a:off x="1014" y="2172"/>
                <a:ext cx="129"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6" name="Line 308">
                <a:extLst>
                  <a:ext uri="{FF2B5EF4-FFF2-40B4-BE49-F238E27FC236}">
                    <a16:creationId xmlns:a16="http://schemas.microsoft.com/office/drawing/2014/main" id="{CF375B89-7709-604E-9CB2-A14485043896}"/>
                  </a:ext>
                </a:extLst>
              </p:cNvPr>
              <p:cNvSpPr>
                <a:spLocks noChangeAspect="1" noChangeShapeType="1"/>
              </p:cNvSpPr>
              <p:nvPr/>
            </p:nvSpPr>
            <p:spPr bwMode="auto">
              <a:xfrm>
                <a:off x="1021" y="2172"/>
                <a:ext cx="100" cy="10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7" name="Line 309">
                <a:extLst>
                  <a:ext uri="{FF2B5EF4-FFF2-40B4-BE49-F238E27FC236}">
                    <a16:creationId xmlns:a16="http://schemas.microsoft.com/office/drawing/2014/main" id="{602500A7-574F-7746-9C69-63D50355CFF1}"/>
                  </a:ext>
                </a:extLst>
              </p:cNvPr>
              <p:cNvSpPr>
                <a:spLocks noChangeAspect="1" noChangeShapeType="1"/>
              </p:cNvSpPr>
              <p:nvPr/>
            </p:nvSpPr>
            <p:spPr bwMode="auto">
              <a:xfrm>
                <a:off x="1022" y="2172"/>
                <a:ext cx="21" cy="17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3102" name="Freeform 310">
              <a:extLst>
                <a:ext uri="{FF2B5EF4-FFF2-40B4-BE49-F238E27FC236}">
                  <a16:creationId xmlns:a16="http://schemas.microsoft.com/office/drawing/2014/main" id="{2A1F1FE5-EF8F-9048-9E83-850EDBC682BE}"/>
                </a:ext>
              </a:extLst>
            </p:cNvPr>
            <p:cNvSpPr>
              <a:spLocks noChangeAspect="1"/>
            </p:cNvSpPr>
            <p:nvPr/>
          </p:nvSpPr>
          <p:spPr bwMode="auto">
            <a:xfrm rot="5400000">
              <a:off x="6568477" y="3655557"/>
              <a:ext cx="124024" cy="443507"/>
            </a:xfrm>
            <a:custGeom>
              <a:avLst/>
              <a:gdLst>
                <a:gd name="T0" fmla="*/ 2147483647 w 111"/>
                <a:gd name="T1" fmla="*/ 0 h 361"/>
                <a:gd name="T2" fmla="*/ 2147483647 w 111"/>
                <a:gd name="T3" fmla="*/ 2147483647 h 361"/>
                <a:gd name="T4" fmla="*/ 2147483647 w 111"/>
                <a:gd name="T5" fmla="*/ 2147483647 h 361"/>
                <a:gd name="T6" fmla="*/ 2147483647 w 111"/>
                <a:gd name="T7" fmla="*/ 2147483647 h 361"/>
                <a:gd name="T8" fmla="*/ 2147483647 w 111"/>
                <a:gd name="T9" fmla="*/ 2147483647 h 361"/>
                <a:gd name="T10" fmla="*/ 2147483647 w 111"/>
                <a:gd name="T11" fmla="*/ 2147483647 h 361"/>
                <a:gd name="T12" fmla="*/ 2147483647 w 111"/>
                <a:gd name="T13" fmla="*/ 2147483647 h 361"/>
                <a:gd name="T14" fmla="*/ 2147483647 w 111"/>
                <a:gd name="T15" fmla="*/ 2147483647 h 361"/>
                <a:gd name="T16" fmla="*/ 2147483647 w 111"/>
                <a:gd name="T17" fmla="*/ 2147483647 h 361"/>
                <a:gd name="T18" fmla="*/ 2147483647 w 111"/>
                <a:gd name="T19" fmla="*/ 2147483647 h 361"/>
                <a:gd name="T20" fmla="*/ 2147483647 w 111"/>
                <a:gd name="T21" fmla="*/ 2147483647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grpSp>
        <p:nvGrpSpPr>
          <p:cNvPr id="43014" name="Group 161">
            <a:extLst>
              <a:ext uri="{FF2B5EF4-FFF2-40B4-BE49-F238E27FC236}">
                <a16:creationId xmlns:a16="http://schemas.microsoft.com/office/drawing/2014/main" id="{506B652F-223B-C94D-B4D7-4454B65DA5EF}"/>
              </a:ext>
            </a:extLst>
          </p:cNvPr>
          <p:cNvGrpSpPr>
            <a:grpSpLocks/>
          </p:cNvGrpSpPr>
          <p:nvPr/>
        </p:nvGrpSpPr>
        <p:grpSpPr bwMode="auto">
          <a:xfrm>
            <a:off x="2760664" y="2916479"/>
            <a:ext cx="2232025" cy="860425"/>
            <a:chOff x="1236588" y="3505200"/>
            <a:chExt cx="2232136" cy="860420"/>
          </a:xfrm>
        </p:grpSpPr>
        <p:sp>
          <p:nvSpPr>
            <p:cNvPr id="43017" name="Freeform 69">
              <a:extLst>
                <a:ext uri="{FF2B5EF4-FFF2-40B4-BE49-F238E27FC236}">
                  <a16:creationId xmlns:a16="http://schemas.microsoft.com/office/drawing/2014/main" id="{9D5EF436-0F27-C242-94CD-E21F9864EC84}"/>
                </a:ext>
              </a:extLst>
            </p:cNvPr>
            <p:cNvSpPr>
              <a:spLocks/>
            </p:cNvSpPr>
            <p:nvPr/>
          </p:nvSpPr>
          <p:spPr bwMode="auto">
            <a:xfrm rot="5400000">
              <a:off x="2270591" y="3623498"/>
              <a:ext cx="175897" cy="573882"/>
            </a:xfrm>
            <a:custGeom>
              <a:avLst/>
              <a:gdLst>
                <a:gd name="T0" fmla="*/ 2147483647 w 111"/>
                <a:gd name="T1" fmla="*/ 0 h 361"/>
                <a:gd name="T2" fmla="*/ 2147483647 w 111"/>
                <a:gd name="T3" fmla="*/ 2147483647 h 361"/>
                <a:gd name="T4" fmla="*/ 2147483647 w 111"/>
                <a:gd name="T5" fmla="*/ 2147483647 h 361"/>
                <a:gd name="T6" fmla="*/ 2147483647 w 111"/>
                <a:gd name="T7" fmla="*/ 2147483647 h 361"/>
                <a:gd name="T8" fmla="*/ 2147483647 w 111"/>
                <a:gd name="T9" fmla="*/ 2147483647 h 361"/>
                <a:gd name="T10" fmla="*/ 2147483647 w 111"/>
                <a:gd name="T11" fmla="*/ 2147483647 h 361"/>
                <a:gd name="T12" fmla="*/ 2147483647 w 111"/>
                <a:gd name="T13" fmla="*/ 2147483647 h 361"/>
                <a:gd name="T14" fmla="*/ 2147483647 w 111"/>
                <a:gd name="T15" fmla="*/ 2147483647 h 361"/>
                <a:gd name="T16" fmla="*/ 2147483647 w 111"/>
                <a:gd name="T17" fmla="*/ 2147483647 h 361"/>
                <a:gd name="T18" fmla="*/ 2147483647 w 111"/>
                <a:gd name="T19" fmla="*/ 2147483647 h 361"/>
                <a:gd name="T20" fmla="*/ 2147483647 w 111"/>
                <a:gd name="T21" fmla="*/ 2147483647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18" name="Rectangle 4">
              <a:extLst>
                <a:ext uri="{FF2B5EF4-FFF2-40B4-BE49-F238E27FC236}">
                  <a16:creationId xmlns:a16="http://schemas.microsoft.com/office/drawing/2014/main" id="{6094F7EA-4657-C442-B239-160B8B9A60B3}"/>
                </a:ext>
              </a:extLst>
            </p:cNvPr>
            <p:cNvSpPr>
              <a:spLocks noChangeArrowheads="1"/>
            </p:cNvSpPr>
            <p:nvPr/>
          </p:nvSpPr>
          <p:spPr bwMode="auto">
            <a:xfrm>
              <a:off x="1236588" y="3513137"/>
              <a:ext cx="723936" cy="674684"/>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19" name="Rectangle 5">
              <a:extLst>
                <a:ext uri="{FF2B5EF4-FFF2-40B4-BE49-F238E27FC236}">
                  <a16:creationId xmlns:a16="http://schemas.microsoft.com/office/drawing/2014/main" id="{4F9123EE-7E90-1045-9F61-7BD5D7B1AB42}"/>
                </a:ext>
              </a:extLst>
            </p:cNvPr>
            <p:cNvSpPr>
              <a:spLocks noChangeArrowheads="1"/>
            </p:cNvSpPr>
            <p:nvPr/>
          </p:nvSpPr>
          <p:spPr bwMode="auto">
            <a:xfrm>
              <a:off x="1981163" y="3508375"/>
              <a:ext cx="725524" cy="674684"/>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20" name="Rectangle 6">
              <a:extLst>
                <a:ext uri="{FF2B5EF4-FFF2-40B4-BE49-F238E27FC236}">
                  <a16:creationId xmlns:a16="http://schemas.microsoft.com/office/drawing/2014/main" id="{A4F2D3DE-3D82-2F4B-8B9C-7B935C9510FD}"/>
                </a:ext>
              </a:extLst>
            </p:cNvPr>
            <p:cNvSpPr>
              <a:spLocks noChangeArrowheads="1"/>
            </p:cNvSpPr>
            <p:nvPr/>
          </p:nvSpPr>
          <p:spPr bwMode="auto">
            <a:xfrm>
              <a:off x="2743200" y="3505200"/>
              <a:ext cx="725524" cy="674684"/>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21" name="AutoShape 7">
              <a:extLst>
                <a:ext uri="{FF2B5EF4-FFF2-40B4-BE49-F238E27FC236}">
                  <a16:creationId xmlns:a16="http://schemas.microsoft.com/office/drawing/2014/main" id="{CCB9BE14-E7F0-6A41-9D80-E7C570CEA051}"/>
                </a:ext>
              </a:extLst>
            </p:cNvPr>
            <p:cNvSpPr>
              <a:spLocks noChangeArrowheads="1"/>
            </p:cNvSpPr>
            <p:nvPr/>
          </p:nvSpPr>
          <p:spPr bwMode="auto">
            <a:xfrm>
              <a:off x="1404871" y="3713161"/>
              <a:ext cx="307990" cy="290511"/>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22" name="AutoShape 8">
              <a:extLst>
                <a:ext uri="{FF2B5EF4-FFF2-40B4-BE49-F238E27FC236}">
                  <a16:creationId xmlns:a16="http://schemas.microsoft.com/office/drawing/2014/main" id="{183112DE-25A7-104F-A443-D45BF1DBD9A8}"/>
                </a:ext>
              </a:extLst>
            </p:cNvPr>
            <p:cNvSpPr>
              <a:spLocks noChangeArrowheads="1"/>
            </p:cNvSpPr>
            <p:nvPr/>
          </p:nvSpPr>
          <p:spPr bwMode="auto">
            <a:xfrm>
              <a:off x="2963874" y="3787773"/>
              <a:ext cx="255600" cy="249236"/>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23" name="AutoShape 21">
              <a:extLst>
                <a:ext uri="{FF2B5EF4-FFF2-40B4-BE49-F238E27FC236}">
                  <a16:creationId xmlns:a16="http://schemas.microsoft.com/office/drawing/2014/main" id="{C2D6FF43-E108-6744-813F-2F1B5BB05AD3}"/>
                </a:ext>
              </a:extLst>
            </p:cNvPr>
            <p:cNvSpPr>
              <a:spLocks noChangeArrowheads="1"/>
            </p:cNvSpPr>
            <p:nvPr/>
          </p:nvSpPr>
          <p:spPr bwMode="auto">
            <a:xfrm>
              <a:off x="1311204" y="4037009"/>
              <a:ext cx="266713" cy="29527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6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43024" name="AutoShape 22">
              <a:extLst>
                <a:ext uri="{FF2B5EF4-FFF2-40B4-BE49-F238E27FC236}">
                  <a16:creationId xmlns:a16="http://schemas.microsoft.com/office/drawing/2014/main" id="{AD2EE3DA-3E69-3B4C-967E-B3D20C54B1B3}"/>
                </a:ext>
              </a:extLst>
            </p:cNvPr>
            <p:cNvSpPr>
              <a:spLocks noChangeArrowheads="1"/>
            </p:cNvSpPr>
            <p:nvPr/>
          </p:nvSpPr>
          <p:spPr bwMode="auto">
            <a:xfrm>
              <a:off x="2779714" y="4025897"/>
              <a:ext cx="266713" cy="2968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43025" name="Group 23">
              <a:extLst>
                <a:ext uri="{FF2B5EF4-FFF2-40B4-BE49-F238E27FC236}">
                  <a16:creationId xmlns:a16="http://schemas.microsoft.com/office/drawing/2014/main" id="{1F5C254F-E958-304A-95AD-4DB9D9195BD9}"/>
                </a:ext>
              </a:extLst>
            </p:cNvPr>
            <p:cNvGrpSpPr>
              <a:grpSpLocks/>
            </p:cNvGrpSpPr>
            <p:nvPr/>
          </p:nvGrpSpPr>
          <p:grpSpPr bwMode="auto">
            <a:xfrm>
              <a:off x="1838273" y="3532189"/>
              <a:ext cx="279413" cy="176212"/>
              <a:chOff x="3427" y="3592"/>
              <a:chExt cx="465" cy="336"/>
            </a:xfrm>
          </p:grpSpPr>
          <p:sp>
            <p:nvSpPr>
              <p:cNvPr id="43059" name="AutoShape 24">
                <a:extLst>
                  <a:ext uri="{FF2B5EF4-FFF2-40B4-BE49-F238E27FC236}">
                    <a16:creationId xmlns:a16="http://schemas.microsoft.com/office/drawing/2014/main" id="{1FF08103-BF0C-8C43-9A1C-D3CB7F789DF7}"/>
                  </a:ext>
                </a:extLst>
              </p:cNvPr>
              <p:cNvSpPr>
                <a:spLocks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43060" name="Group 25">
                <a:extLst>
                  <a:ext uri="{FF2B5EF4-FFF2-40B4-BE49-F238E27FC236}">
                    <a16:creationId xmlns:a16="http://schemas.microsoft.com/office/drawing/2014/main" id="{E87E784D-7BB9-4347-8949-6C4AF7E14A13}"/>
                  </a:ext>
                </a:extLst>
              </p:cNvPr>
              <p:cNvGrpSpPr>
                <a:grpSpLocks/>
              </p:cNvGrpSpPr>
              <p:nvPr/>
            </p:nvGrpSpPr>
            <p:grpSpPr bwMode="auto">
              <a:xfrm>
                <a:off x="3427" y="3592"/>
                <a:ext cx="115" cy="293"/>
                <a:chOff x="678" y="2014"/>
                <a:chExt cx="115" cy="293"/>
              </a:xfrm>
            </p:grpSpPr>
            <p:sp>
              <p:nvSpPr>
                <p:cNvPr id="43067" name="Line 26">
                  <a:extLst>
                    <a:ext uri="{FF2B5EF4-FFF2-40B4-BE49-F238E27FC236}">
                      <a16:creationId xmlns:a16="http://schemas.microsoft.com/office/drawing/2014/main" id="{BFA9CB0C-AA88-004D-B2AA-0FF979146948}"/>
                    </a:ext>
                  </a:extLst>
                </p:cNvPr>
                <p:cNvSpPr>
                  <a:spLocks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8" name="Line 27">
                  <a:extLst>
                    <a:ext uri="{FF2B5EF4-FFF2-40B4-BE49-F238E27FC236}">
                      <a16:creationId xmlns:a16="http://schemas.microsoft.com/office/drawing/2014/main" id="{5A3A735D-2AB9-284C-BFD0-C27C0220CED5}"/>
                    </a:ext>
                  </a:extLst>
                </p:cNvPr>
                <p:cNvSpPr>
                  <a:spLocks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9" name="Line 28">
                  <a:extLst>
                    <a:ext uri="{FF2B5EF4-FFF2-40B4-BE49-F238E27FC236}">
                      <a16:creationId xmlns:a16="http://schemas.microsoft.com/office/drawing/2014/main" id="{B974AACB-0048-6F47-B7CB-CEB81D274808}"/>
                    </a:ext>
                  </a:extLst>
                </p:cNvPr>
                <p:cNvSpPr>
                  <a:spLocks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0" name="Line 29">
                  <a:extLst>
                    <a:ext uri="{FF2B5EF4-FFF2-40B4-BE49-F238E27FC236}">
                      <a16:creationId xmlns:a16="http://schemas.microsoft.com/office/drawing/2014/main" id="{E5922288-AF85-0F4D-A99E-1E3253CF8334}"/>
                    </a:ext>
                  </a:extLst>
                </p:cNvPr>
                <p:cNvSpPr>
                  <a:spLocks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1" name="Line 30">
                  <a:extLst>
                    <a:ext uri="{FF2B5EF4-FFF2-40B4-BE49-F238E27FC236}">
                      <a16:creationId xmlns:a16="http://schemas.microsoft.com/office/drawing/2014/main" id="{7C1E8822-91F8-0E48-BC65-326551A04459}"/>
                    </a:ext>
                  </a:extLst>
                </p:cNvPr>
                <p:cNvSpPr>
                  <a:spLocks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2" name="Line 31">
                  <a:extLst>
                    <a:ext uri="{FF2B5EF4-FFF2-40B4-BE49-F238E27FC236}">
                      <a16:creationId xmlns:a16="http://schemas.microsoft.com/office/drawing/2014/main" id="{8A1257FD-CE9A-5B4D-A24F-616E556642A0}"/>
                    </a:ext>
                  </a:extLst>
                </p:cNvPr>
                <p:cNvSpPr>
                  <a:spLocks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3061" name="Group 32">
                <a:extLst>
                  <a:ext uri="{FF2B5EF4-FFF2-40B4-BE49-F238E27FC236}">
                    <a16:creationId xmlns:a16="http://schemas.microsoft.com/office/drawing/2014/main" id="{AF0667DA-5F33-234E-9CF4-F1484671E405}"/>
                  </a:ext>
                </a:extLst>
              </p:cNvPr>
              <p:cNvGrpSpPr>
                <a:grpSpLocks/>
              </p:cNvGrpSpPr>
              <p:nvPr/>
            </p:nvGrpSpPr>
            <p:grpSpPr bwMode="auto">
              <a:xfrm>
                <a:off x="3763" y="3621"/>
                <a:ext cx="129" cy="307"/>
                <a:chOff x="1014" y="2043"/>
                <a:chExt cx="129" cy="307"/>
              </a:xfrm>
            </p:grpSpPr>
            <p:sp>
              <p:nvSpPr>
                <p:cNvPr id="43062" name="Line 33">
                  <a:extLst>
                    <a:ext uri="{FF2B5EF4-FFF2-40B4-BE49-F238E27FC236}">
                      <a16:creationId xmlns:a16="http://schemas.microsoft.com/office/drawing/2014/main" id="{2BF2CD94-EB17-5247-8867-D58EB4B24F00}"/>
                    </a:ext>
                  </a:extLst>
                </p:cNvPr>
                <p:cNvSpPr>
                  <a:spLocks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3" name="Line 34">
                  <a:extLst>
                    <a:ext uri="{FF2B5EF4-FFF2-40B4-BE49-F238E27FC236}">
                      <a16:creationId xmlns:a16="http://schemas.microsoft.com/office/drawing/2014/main" id="{F73A6547-AC83-9A40-BC84-21A9597EF68A}"/>
                    </a:ext>
                  </a:extLst>
                </p:cNvPr>
                <p:cNvSpPr>
                  <a:spLocks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4" name="Line 35">
                  <a:extLst>
                    <a:ext uri="{FF2B5EF4-FFF2-40B4-BE49-F238E27FC236}">
                      <a16:creationId xmlns:a16="http://schemas.microsoft.com/office/drawing/2014/main" id="{D8660716-1A0D-1A4E-A227-3AE296FBED0F}"/>
                    </a:ext>
                  </a:extLst>
                </p:cNvPr>
                <p:cNvSpPr>
                  <a:spLocks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5" name="Line 36">
                  <a:extLst>
                    <a:ext uri="{FF2B5EF4-FFF2-40B4-BE49-F238E27FC236}">
                      <a16:creationId xmlns:a16="http://schemas.microsoft.com/office/drawing/2014/main" id="{77F5D43E-072B-B34F-9847-2027FC331E98}"/>
                    </a:ext>
                  </a:extLst>
                </p:cNvPr>
                <p:cNvSpPr>
                  <a:spLocks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6" name="Line 37">
                  <a:extLst>
                    <a:ext uri="{FF2B5EF4-FFF2-40B4-BE49-F238E27FC236}">
                      <a16:creationId xmlns:a16="http://schemas.microsoft.com/office/drawing/2014/main" id="{F07EDD0C-8D52-5848-9BE3-65E87DE2D731}"/>
                    </a:ext>
                  </a:extLst>
                </p:cNvPr>
                <p:cNvSpPr>
                  <a:spLocks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3026" name="Group 38">
              <a:extLst>
                <a:ext uri="{FF2B5EF4-FFF2-40B4-BE49-F238E27FC236}">
                  <a16:creationId xmlns:a16="http://schemas.microsoft.com/office/drawing/2014/main" id="{ABE514F7-C23E-C34E-ABB1-21421CAD684B}"/>
                </a:ext>
              </a:extLst>
            </p:cNvPr>
            <p:cNvGrpSpPr>
              <a:grpSpLocks/>
            </p:cNvGrpSpPr>
            <p:nvPr/>
          </p:nvGrpSpPr>
          <p:grpSpPr bwMode="auto">
            <a:xfrm>
              <a:off x="2586044" y="3513126"/>
              <a:ext cx="268303" cy="220660"/>
              <a:chOff x="3427" y="3592"/>
              <a:chExt cx="465" cy="336"/>
            </a:xfrm>
          </p:grpSpPr>
          <p:sp>
            <p:nvSpPr>
              <p:cNvPr id="43045" name="AutoShape 39">
                <a:extLst>
                  <a:ext uri="{FF2B5EF4-FFF2-40B4-BE49-F238E27FC236}">
                    <a16:creationId xmlns:a16="http://schemas.microsoft.com/office/drawing/2014/main" id="{E2CD9AC7-8A3E-4747-90A6-B140084338B6}"/>
                  </a:ext>
                </a:extLst>
              </p:cNvPr>
              <p:cNvSpPr>
                <a:spLocks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43046" name="Group 40">
                <a:extLst>
                  <a:ext uri="{FF2B5EF4-FFF2-40B4-BE49-F238E27FC236}">
                    <a16:creationId xmlns:a16="http://schemas.microsoft.com/office/drawing/2014/main" id="{6B067007-F948-E349-A2AC-92268C66A01C}"/>
                  </a:ext>
                </a:extLst>
              </p:cNvPr>
              <p:cNvGrpSpPr>
                <a:grpSpLocks/>
              </p:cNvGrpSpPr>
              <p:nvPr/>
            </p:nvGrpSpPr>
            <p:grpSpPr bwMode="auto">
              <a:xfrm>
                <a:off x="3427" y="3592"/>
                <a:ext cx="115" cy="293"/>
                <a:chOff x="678" y="2014"/>
                <a:chExt cx="115" cy="293"/>
              </a:xfrm>
            </p:grpSpPr>
            <p:sp>
              <p:nvSpPr>
                <p:cNvPr id="43053" name="Line 41">
                  <a:extLst>
                    <a:ext uri="{FF2B5EF4-FFF2-40B4-BE49-F238E27FC236}">
                      <a16:creationId xmlns:a16="http://schemas.microsoft.com/office/drawing/2014/main" id="{A1AA3736-9B62-8D49-882B-6F4DD2FBCAAF}"/>
                    </a:ext>
                  </a:extLst>
                </p:cNvPr>
                <p:cNvSpPr>
                  <a:spLocks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4" name="Line 42">
                  <a:extLst>
                    <a:ext uri="{FF2B5EF4-FFF2-40B4-BE49-F238E27FC236}">
                      <a16:creationId xmlns:a16="http://schemas.microsoft.com/office/drawing/2014/main" id="{B0756D3D-3331-B045-B5D5-A71C75BB2A53}"/>
                    </a:ext>
                  </a:extLst>
                </p:cNvPr>
                <p:cNvSpPr>
                  <a:spLocks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5" name="Line 43">
                  <a:extLst>
                    <a:ext uri="{FF2B5EF4-FFF2-40B4-BE49-F238E27FC236}">
                      <a16:creationId xmlns:a16="http://schemas.microsoft.com/office/drawing/2014/main" id="{998E5519-263D-E24A-B2DA-D6B5E91474AE}"/>
                    </a:ext>
                  </a:extLst>
                </p:cNvPr>
                <p:cNvSpPr>
                  <a:spLocks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6" name="Line 44">
                  <a:extLst>
                    <a:ext uri="{FF2B5EF4-FFF2-40B4-BE49-F238E27FC236}">
                      <a16:creationId xmlns:a16="http://schemas.microsoft.com/office/drawing/2014/main" id="{F72D3379-01A0-8A46-AB3D-51F7EC286CF0}"/>
                    </a:ext>
                  </a:extLst>
                </p:cNvPr>
                <p:cNvSpPr>
                  <a:spLocks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7" name="Line 45">
                  <a:extLst>
                    <a:ext uri="{FF2B5EF4-FFF2-40B4-BE49-F238E27FC236}">
                      <a16:creationId xmlns:a16="http://schemas.microsoft.com/office/drawing/2014/main" id="{8DA8A4CA-A378-8449-8C50-FD409E9747E3}"/>
                    </a:ext>
                  </a:extLst>
                </p:cNvPr>
                <p:cNvSpPr>
                  <a:spLocks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8" name="Line 46">
                  <a:extLst>
                    <a:ext uri="{FF2B5EF4-FFF2-40B4-BE49-F238E27FC236}">
                      <a16:creationId xmlns:a16="http://schemas.microsoft.com/office/drawing/2014/main" id="{C172FBEA-6424-9B4C-830A-18FC0AB390B3}"/>
                    </a:ext>
                  </a:extLst>
                </p:cNvPr>
                <p:cNvSpPr>
                  <a:spLocks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3047" name="Group 47">
                <a:extLst>
                  <a:ext uri="{FF2B5EF4-FFF2-40B4-BE49-F238E27FC236}">
                    <a16:creationId xmlns:a16="http://schemas.microsoft.com/office/drawing/2014/main" id="{5C80F60F-8154-A44E-8F55-F708842964DE}"/>
                  </a:ext>
                </a:extLst>
              </p:cNvPr>
              <p:cNvGrpSpPr>
                <a:grpSpLocks/>
              </p:cNvGrpSpPr>
              <p:nvPr/>
            </p:nvGrpSpPr>
            <p:grpSpPr bwMode="auto">
              <a:xfrm>
                <a:off x="3763" y="3621"/>
                <a:ext cx="129" cy="307"/>
                <a:chOff x="1014" y="2043"/>
                <a:chExt cx="129" cy="307"/>
              </a:xfrm>
            </p:grpSpPr>
            <p:sp>
              <p:nvSpPr>
                <p:cNvPr id="43048" name="Line 48">
                  <a:extLst>
                    <a:ext uri="{FF2B5EF4-FFF2-40B4-BE49-F238E27FC236}">
                      <a16:creationId xmlns:a16="http://schemas.microsoft.com/office/drawing/2014/main" id="{F82600DE-595D-FE4F-B210-19C8C19D2332}"/>
                    </a:ext>
                  </a:extLst>
                </p:cNvPr>
                <p:cNvSpPr>
                  <a:spLocks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9" name="Line 49">
                  <a:extLst>
                    <a:ext uri="{FF2B5EF4-FFF2-40B4-BE49-F238E27FC236}">
                      <a16:creationId xmlns:a16="http://schemas.microsoft.com/office/drawing/2014/main" id="{C0C819A8-FD13-4C40-A78F-D94AD66A71E0}"/>
                    </a:ext>
                  </a:extLst>
                </p:cNvPr>
                <p:cNvSpPr>
                  <a:spLocks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0" name="Line 50">
                  <a:extLst>
                    <a:ext uri="{FF2B5EF4-FFF2-40B4-BE49-F238E27FC236}">
                      <a16:creationId xmlns:a16="http://schemas.microsoft.com/office/drawing/2014/main" id="{E0D4247F-F08A-3842-BC2E-CA37713E228E}"/>
                    </a:ext>
                  </a:extLst>
                </p:cNvPr>
                <p:cNvSpPr>
                  <a:spLocks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1" name="Line 51">
                  <a:extLst>
                    <a:ext uri="{FF2B5EF4-FFF2-40B4-BE49-F238E27FC236}">
                      <a16:creationId xmlns:a16="http://schemas.microsoft.com/office/drawing/2014/main" id="{097FE3BA-D87E-E94E-A6A4-C805380CC5E2}"/>
                    </a:ext>
                  </a:extLst>
                </p:cNvPr>
                <p:cNvSpPr>
                  <a:spLocks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2" name="Line 52">
                  <a:extLst>
                    <a:ext uri="{FF2B5EF4-FFF2-40B4-BE49-F238E27FC236}">
                      <a16:creationId xmlns:a16="http://schemas.microsoft.com/office/drawing/2014/main" id="{45130424-3DB9-CB48-AC08-769FDD462E89}"/>
                    </a:ext>
                  </a:extLst>
                </p:cNvPr>
                <p:cNvSpPr>
                  <a:spLocks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3027" name="Line 53">
              <a:extLst>
                <a:ext uri="{FF2B5EF4-FFF2-40B4-BE49-F238E27FC236}">
                  <a16:creationId xmlns:a16="http://schemas.microsoft.com/office/drawing/2014/main" id="{702A09A6-C6DC-6541-80B8-D2C87BD7B89B}"/>
                </a:ext>
              </a:extLst>
            </p:cNvPr>
            <p:cNvSpPr>
              <a:spLocks noChangeShapeType="1"/>
            </p:cNvSpPr>
            <p:nvPr/>
          </p:nvSpPr>
          <p:spPr bwMode="auto">
            <a:xfrm>
              <a:off x="1263577" y="4240208"/>
              <a:ext cx="2165458" cy="714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8" name="Line 54">
              <a:extLst>
                <a:ext uri="{FF2B5EF4-FFF2-40B4-BE49-F238E27FC236}">
                  <a16:creationId xmlns:a16="http://schemas.microsoft.com/office/drawing/2014/main" id="{6DDFEA37-F872-5940-B5D7-2BE15DC56220}"/>
                </a:ext>
              </a:extLst>
            </p:cNvPr>
            <p:cNvSpPr>
              <a:spLocks noChangeShapeType="1"/>
            </p:cNvSpPr>
            <p:nvPr/>
          </p:nvSpPr>
          <p:spPr bwMode="auto">
            <a:xfrm flipH="1">
              <a:off x="1400109" y="4268783"/>
              <a:ext cx="2017813" cy="968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9" name="Line 55">
              <a:extLst>
                <a:ext uri="{FF2B5EF4-FFF2-40B4-BE49-F238E27FC236}">
                  <a16:creationId xmlns:a16="http://schemas.microsoft.com/office/drawing/2014/main" id="{90FFF562-3341-A64B-9347-D420A51D0501}"/>
                </a:ext>
              </a:extLst>
            </p:cNvPr>
            <p:cNvSpPr>
              <a:spLocks noChangeShapeType="1"/>
            </p:cNvSpPr>
            <p:nvPr/>
          </p:nvSpPr>
          <p:spPr bwMode="auto">
            <a:xfrm>
              <a:off x="1250876" y="4295770"/>
              <a:ext cx="2152757" cy="4127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3030" name="Group 160">
              <a:extLst>
                <a:ext uri="{FF2B5EF4-FFF2-40B4-BE49-F238E27FC236}">
                  <a16:creationId xmlns:a16="http://schemas.microsoft.com/office/drawing/2014/main" id="{217533DA-E71E-8D4F-A16C-E06A0042BB64}"/>
                </a:ext>
              </a:extLst>
            </p:cNvPr>
            <p:cNvGrpSpPr>
              <a:grpSpLocks/>
            </p:cNvGrpSpPr>
            <p:nvPr/>
          </p:nvGrpSpPr>
          <p:grpSpPr bwMode="auto">
            <a:xfrm rot="5400000">
              <a:off x="2122394" y="3733799"/>
              <a:ext cx="443507" cy="315704"/>
              <a:chOff x="2122394" y="3733799"/>
              <a:chExt cx="443507" cy="315704"/>
            </a:xfrm>
          </p:grpSpPr>
          <p:grpSp>
            <p:nvGrpSpPr>
              <p:cNvPr id="43031" name="Group 297">
                <a:extLst>
                  <a:ext uri="{FF2B5EF4-FFF2-40B4-BE49-F238E27FC236}">
                    <a16:creationId xmlns:a16="http://schemas.microsoft.com/office/drawing/2014/main" id="{07BCB490-11C2-C244-9804-9E66BA8D78C6}"/>
                  </a:ext>
                </a:extLst>
              </p:cNvPr>
              <p:cNvGrpSpPr>
                <a:grpSpLocks noChangeAspect="1"/>
              </p:cNvGrpSpPr>
              <p:nvPr/>
            </p:nvGrpSpPr>
            <p:grpSpPr bwMode="auto">
              <a:xfrm rot="-5400000">
                <a:off x="2283017" y="3584382"/>
                <a:ext cx="89387" cy="388222"/>
                <a:chOff x="1624" y="2284"/>
                <a:chExt cx="80" cy="316"/>
              </a:xfrm>
            </p:grpSpPr>
            <p:sp>
              <p:nvSpPr>
                <p:cNvPr id="43039" name="Line 298">
                  <a:extLst>
                    <a:ext uri="{FF2B5EF4-FFF2-40B4-BE49-F238E27FC236}">
                      <a16:creationId xmlns:a16="http://schemas.microsoft.com/office/drawing/2014/main" id="{13567436-AA0F-FB4F-934F-94A837717651}"/>
                    </a:ext>
                  </a:extLst>
                </p:cNvPr>
                <p:cNvSpPr>
                  <a:spLocks noChangeAspect="1" noChangeShapeType="1"/>
                </p:cNvSpPr>
                <p:nvPr/>
              </p:nvSpPr>
              <p:spPr bwMode="auto">
                <a:xfrm flipH="1" flipV="1">
                  <a:off x="1639" y="2330"/>
                  <a:ext cx="65" cy="111"/>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0" name="Line 299">
                  <a:extLst>
                    <a:ext uri="{FF2B5EF4-FFF2-40B4-BE49-F238E27FC236}">
                      <a16:creationId xmlns:a16="http://schemas.microsoft.com/office/drawing/2014/main" id="{B7794B0D-B4DC-2B44-8907-0A60CD286226}"/>
                    </a:ext>
                  </a:extLst>
                </p:cNvPr>
                <p:cNvSpPr>
                  <a:spLocks noChangeAspect="1" noChangeShapeType="1"/>
                </p:cNvSpPr>
                <p:nvPr/>
              </p:nvSpPr>
              <p:spPr bwMode="auto">
                <a:xfrm flipH="1" flipV="1">
                  <a:off x="1674" y="2284"/>
                  <a:ext cx="25" cy="15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1" name="Line 300">
                  <a:extLst>
                    <a:ext uri="{FF2B5EF4-FFF2-40B4-BE49-F238E27FC236}">
                      <a16:creationId xmlns:a16="http://schemas.microsoft.com/office/drawing/2014/main" id="{804E5F5B-F024-7E4B-8B94-474D104E0485}"/>
                    </a:ext>
                  </a:extLst>
                </p:cNvPr>
                <p:cNvSpPr>
                  <a:spLocks noChangeAspect="1" noChangeShapeType="1"/>
                </p:cNvSpPr>
                <p:nvPr/>
              </p:nvSpPr>
              <p:spPr bwMode="auto">
                <a:xfrm flipH="1">
                  <a:off x="1639" y="2441"/>
                  <a:ext cx="5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2" name="Line 301">
                  <a:extLst>
                    <a:ext uri="{FF2B5EF4-FFF2-40B4-BE49-F238E27FC236}">
                      <a16:creationId xmlns:a16="http://schemas.microsoft.com/office/drawing/2014/main" id="{4A5A35CD-2D7E-4B47-9777-E3A5E09E4227}"/>
                    </a:ext>
                  </a:extLst>
                </p:cNvPr>
                <p:cNvSpPr>
                  <a:spLocks noChangeAspect="1" noChangeShapeType="1"/>
                </p:cNvSpPr>
                <p:nvPr/>
              </p:nvSpPr>
              <p:spPr bwMode="auto">
                <a:xfrm flipH="1">
                  <a:off x="1639" y="2441"/>
                  <a:ext cx="55" cy="11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3" name="Line 302">
                  <a:extLst>
                    <a:ext uri="{FF2B5EF4-FFF2-40B4-BE49-F238E27FC236}">
                      <a16:creationId xmlns:a16="http://schemas.microsoft.com/office/drawing/2014/main" id="{9E3B3774-86E3-D549-B0C1-5820E9986930}"/>
                    </a:ext>
                  </a:extLst>
                </p:cNvPr>
                <p:cNvSpPr>
                  <a:spLocks noChangeAspect="1" noChangeShapeType="1"/>
                </p:cNvSpPr>
                <p:nvPr/>
              </p:nvSpPr>
              <p:spPr bwMode="auto">
                <a:xfrm flipH="1">
                  <a:off x="1689" y="2441"/>
                  <a:ext cx="5" cy="159"/>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4" name="Line 303">
                  <a:extLst>
                    <a:ext uri="{FF2B5EF4-FFF2-40B4-BE49-F238E27FC236}">
                      <a16:creationId xmlns:a16="http://schemas.microsoft.com/office/drawing/2014/main" id="{943F7324-EA73-C940-A737-0747672CDF4A}"/>
                    </a:ext>
                  </a:extLst>
                </p:cNvPr>
                <p:cNvSpPr>
                  <a:spLocks noChangeAspect="1" noChangeShapeType="1"/>
                </p:cNvSpPr>
                <p:nvPr/>
              </p:nvSpPr>
              <p:spPr bwMode="auto">
                <a:xfrm flipH="1">
                  <a:off x="1624" y="2441"/>
                  <a:ext cx="6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3032" name="Group 304">
                <a:extLst>
                  <a:ext uri="{FF2B5EF4-FFF2-40B4-BE49-F238E27FC236}">
                    <a16:creationId xmlns:a16="http://schemas.microsoft.com/office/drawing/2014/main" id="{7FD0FC26-EF06-6E4B-910A-4EA06BCCF4A0}"/>
                  </a:ext>
                </a:extLst>
              </p:cNvPr>
              <p:cNvGrpSpPr>
                <a:grpSpLocks noChangeAspect="1"/>
              </p:cNvGrpSpPr>
              <p:nvPr/>
            </p:nvGrpSpPr>
            <p:grpSpPr bwMode="auto">
              <a:xfrm rot="-5400000">
                <a:off x="2307997" y="3793440"/>
                <a:ext cx="100560" cy="411565"/>
                <a:chOff x="1014" y="2043"/>
                <a:chExt cx="129" cy="307"/>
              </a:xfrm>
            </p:grpSpPr>
            <p:sp>
              <p:nvSpPr>
                <p:cNvPr id="43034" name="Line 305">
                  <a:extLst>
                    <a:ext uri="{FF2B5EF4-FFF2-40B4-BE49-F238E27FC236}">
                      <a16:creationId xmlns:a16="http://schemas.microsoft.com/office/drawing/2014/main" id="{CA5A4827-B7F5-8345-82E1-4ED1A5439504}"/>
                    </a:ext>
                  </a:extLst>
                </p:cNvPr>
                <p:cNvSpPr>
                  <a:spLocks noChangeAspect="1" noChangeShapeType="1"/>
                </p:cNvSpPr>
                <p:nvPr/>
              </p:nvSpPr>
              <p:spPr bwMode="auto">
                <a:xfrm flipV="1">
                  <a:off x="1014" y="2043"/>
                  <a:ext cx="43" cy="114"/>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5" name="Line 306">
                  <a:extLst>
                    <a:ext uri="{FF2B5EF4-FFF2-40B4-BE49-F238E27FC236}">
                      <a16:creationId xmlns:a16="http://schemas.microsoft.com/office/drawing/2014/main" id="{FF7A72F7-474A-4B40-AFF6-89B876CA141F}"/>
                    </a:ext>
                  </a:extLst>
                </p:cNvPr>
                <p:cNvSpPr>
                  <a:spLocks noChangeAspect="1" noChangeShapeType="1"/>
                </p:cNvSpPr>
                <p:nvPr/>
              </p:nvSpPr>
              <p:spPr bwMode="auto">
                <a:xfrm flipV="1">
                  <a:off x="1014" y="2079"/>
                  <a:ext cx="93" cy="8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6" name="Line 307">
                  <a:extLst>
                    <a:ext uri="{FF2B5EF4-FFF2-40B4-BE49-F238E27FC236}">
                      <a16:creationId xmlns:a16="http://schemas.microsoft.com/office/drawing/2014/main" id="{79A21731-D4DF-4640-8B64-E519F6B8F181}"/>
                    </a:ext>
                  </a:extLst>
                </p:cNvPr>
                <p:cNvSpPr>
                  <a:spLocks noChangeAspect="1" noChangeShapeType="1"/>
                </p:cNvSpPr>
                <p:nvPr/>
              </p:nvSpPr>
              <p:spPr bwMode="auto">
                <a:xfrm>
                  <a:off x="1014" y="2172"/>
                  <a:ext cx="129"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7" name="Line 308">
                  <a:extLst>
                    <a:ext uri="{FF2B5EF4-FFF2-40B4-BE49-F238E27FC236}">
                      <a16:creationId xmlns:a16="http://schemas.microsoft.com/office/drawing/2014/main" id="{CECFDA57-6F8B-0544-8249-EE171C4413CF}"/>
                    </a:ext>
                  </a:extLst>
                </p:cNvPr>
                <p:cNvSpPr>
                  <a:spLocks noChangeAspect="1" noChangeShapeType="1"/>
                </p:cNvSpPr>
                <p:nvPr/>
              </p:nvSpPr>
              <p:spPr bwMode="auto">
                <a:xfrm>
                  <a:off x="1021" y="2172"/>
                  <a:ext cx="100" cy="10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8" name="Line 309">
                  <a:extLst>
                    <a:ext uri="{FF2B5EF4-FFF2-40B4-BE49-F238E27FC236}">
                      <a16:creationId xmlns:a16="http://schemas.microsoft.com/office/drawing/2014/main" id="{F84AF2C4-3AF8-3F48-B10D-BEBB1F17C496}"/>
                    </a:ext>
                  </a:extLst>
                </p:cNvPr>
                <p:cNvSpPr>
                  <a:spLocks noChangeAspect="1" noChangeShapeType="1"/>
                </p:cNvSpPr>
                <p:nvPr/>
              </p:nvSpPr>
              <p:spPr bwMode="auto">
                <a:xfrm>
                  <a:off x="1022" y="2172"/>
                  <a:ext cx="21" cy="17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3033" name="Freeform 310">
                <a:extLst>
                  <a:ext uri="{FF2B5EF4-FFF2-40B4-BE49-F238E27FC236}">
                    <a16:creationId xmlns:a16="http://schemas.microsoft.com/office/drawing/2014/main" id="{5BDE0808-F6F3-6F42-81D9-06FEF0346BF6}"/>
                  </a:ext>
                </a:extLst>
              </p:cNvPr>
              <p:cNvSpPr>
                <a:spLocks noChangeAspect="1"/>
              </p:cNvSpPr>
              <p:nvPr/>
            </p:nvSpPr>
            <p:spPr bwMode="auto">
              <a:xfrm rot="5400000">
                <a:off x="2282136" y="3663500"/>
                <a:ext cx="124024" cy="443507"/>
              </a:xfrm>
              <a:custGeom>
                <a:avLst/>
                <a:gdLst>
                  <a:gd name="T0" fmla="*/ 2147483647 w 111"/>
                  <a:gd name="T1" fmla="*/ 0 h 361"/>
                  <a:gd name="T2" fmla="*/ 2147483647 w 111"/>
                  <a:gd name="T3" fmla="*/ 2147483647 h 361"/>
                  <a:gd name="T4" fmla="*/ 2147483647 w 111"/>
                  <a:gd name="T5" fmla="*/ 2147483647 h 361"/>
                  <a:gd name="T6" fmla="*/ 2147483647 w 111"/>
                  <a:gd name="T7" fmla="*/ 2147483647 h 361"/>
                  <a:gd name="T8" fmla="*/ 2147483647 w 111"/>
                  <a:gd name="T9" fmla="*/ 2147483647 h 361"/>
                  <a:gd name="T10" fmla="*/ 2147483647 w 111"/>
                  <a:gd name="T11" fmla="*/ 2147483647 h 361"/>
                  <a:gd name="T12" fmla="*/ 2147483647 w 111"/>
                  <a:gd name="T13" fmla="*/ 2147483647 h 361"/>
                  <a:gd name="T14" fmla="*/ 2147483647 w 111"/>
                  <a:gd name="T15" fmla="*/ 2147483647 h 361"/>
                  <a:gd name="T16" fmla="*/ 2147483647 w 111"/>
                  <a:gd name="T17" fmla="*/ 2147483647 h 361"/>
                  <a:gd name="T18" fmla="*/ 2147483647 w 111"/>
                  <a:gd name="T19" fmla="*/ 2147483647 h 361"/>
                  <a:gd name="T20" fmla="*/ 2147483647 w 111"/>
                  <a:gd name="T21" fmla="*/ 2147483647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grpSp>
      <p:sp>
        <p:nvSpPr>
          <p:cNvPr id="43015" name="Text Box 2">
            <a:extLst>
              <a:ext uri="{FF2B5EF4-FFF2-40B4-BE49-F238E27FC236}">
                <a16:creationId xmlns:a16="http://schemas.microsoft.com/office/drawing/2014/main" id="{C043F6AB-4CEE-6744-898B-02A4A25079A9}"/>
              </a:ext>
            </a:extLst>
          </p:cNvPr>
          <p:cNvSpPr txBox="1">
            <a:spLocks noChangeArrowheads="1"/>
          </p:cNvSpPr>
          <p:nvPr/>
        </p:nvSpPr>
        <p:spPr bwMode="auto">
          <a:xfrm>
            <a:off x="3352801" y="3830879"/>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b="1" baseline="0">
                <a:latin typeface="Helvetica" pitchFamily="2" charset="0"/>
              </a:rPr>
              <a:t>e12.5</a:t>
            </a:r>
          </a:p>
        </p:txBody>
      </p:sp>
      <p:sp>
        <p:nvSpPr>
          <p:cNvPr id="43016" name="Text Box 70">
            <a:extLst>
              <a:ext uri="{FF2B5EF4-FFF2-40B4-BE49-F238E27FC236}">
                <a16:creationId xmlns:a16="http://schemas.microsoft.com/office/drawing/2014/main" id="{3005DD25-1174-7447-83CB-649C9A05E04A}"/>
              </a:ext>
            </a:extLst>
          </p:cNvPr>
          <p:cNvSpPr txBox="1">
            <a:spLocks noChangeArrowheads="1"/>
          </p:cNvSpPr>
          <p:nvPr/>
        </p:nvSpPr>
        <p:spPr bwMode="auto">
          <a:xfrm>
            <a:off x="2514601" y="4516678"/>
            <a:ext cx="30620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400" b="1" baseline="0">
                <a:latin typeface="Helvetica" pitchFamily="2" charset="0"/>
              </a:rPr>
              <a:t>Ratio of symmetric to asymmetric</a:t>
            </a:r>
          </a:p>
          <a:p>
            <a:r>
              <a:rPr lang="en-US" altLang="en-US" sz="1400" b="1" baseline="0">
                <a:latin typeface="Helvetica" pitchFamily="2" charset="0"/>
              </a:rPr>
              <a:t>spindle orientation in wild type</a:t>
            </a:r>
          </a:p>
          <a:p>
            <a:r>
              <a:rPr lang="en-US" altLang="en-US" sz="1400" b="1" baseline="0">
                <a:latin typeface="Helvetica" pitchFamily="2" charset="0"/>
              </a:rPr>
              <a:t>basal cells:     70% to 30%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5D5D51C-7B63-F244-AF18-4B7CC56520D9}"/>
              </a:ext>
            </a:extLst>
          </p:cNvPr>
          <p:cNvSpPr>
            <a:spLocks noGrp="1" noChangeArrowheads="1"/>
          </p:cNvSpPr>
          <p:nvPr>
            <p:ph type="title" idx="4294967295"/>
          </p:nvPr>
        </p:nvSpPr>
        <p:spPr>
          <a:xfrm>
            <a:off x="1483707" y="475861"/>
            <a:ext cx="9296400" cy="838200"/>
          </a:xfrm>
        </p:spPr>
        <p:txBody>
          <a:bodyPr>
            <a:normAutofit/>
          </a:bodyPr>
          <a:lstStyle/>
          <a:p>
            <a:pPr algn="ctr" eaLnBrk="1" hangingPunct="1">
              <a:defRPr/>
            </a:pPr>
            <a:r>
              <a:rPr lang="en-US" sz="2800" b="1" dirty="0">
                <a:latin typeface="Arial" panose="020B0604020202020204" pitchFamily="34" charset="0"/>
                <a:cs typeface="Arial" panose="020B0604020202020204" pitchFamily="34" charset="0"/>
              </a:rPr>
              <a:t>Developmental Process of the Developing Epidermis</a:t>
            </a:r>
          </a:p>
        </p:txBody>
      </p:sp>
      <p:grpSp>
        <p:nvGrpSpPr>
          <p:cNvPr id="36867" name="Group 343">
            <a:extLst>
              <a:ext uri="{FF2B5EF4-FFF2-40B4-BE49-F238E27FC236}">
                <a16:creationId xmlns:a16="http://schemas.microsoft.com/office/drawing/2014/main" id="{2D130867-AED7-2B41-BB0B-F3250A882824}"/>
              </a:ext>
            </a:extLst>
          </p:cNvPr>
          <p:cNvGrpSpPr>
            <a:grpSpLocks/>
          </p:cNvGrpSpPr>
          <p:nvPr/>
        </p:nvGrpSpPr>
        <p:grpSpPr bwMode="auto">
          <a:xfrm>
            <a:off x="7290739" y="2651920"/>
            <a:ext cx="2133600" cy="2381250"/>
            <a:chOff x="6172200" y="895350"/>
            <a:chExt cx="2133600" cy="2381250"/>
          </a:xfrm>
        </p:grpSpPr>
        <p:pic>
          <p:nvPicPr>
            <p:cNvPr id="37208" name="Picture 327">
              <a:extLst>
                <a:ext uri="{FF2B5EF4-FFF2-40B4-BE49-F238E27FC236}">
                  <a16:creationId xmlns:a16="http://schemas.microsoft.com/office/drawing/2014/main" id="{92D5CFB6-61D5-6744-9B50-D368CE2D1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07"/>
            <a:stretch>
              <a:fillRect/>
            </a:stretch>
          </p:blipFill>
          <p:spPr bwMode="auto">
            <a:xfrm>
              <a:off x="6172200" y="1282700"/>
              <a:ext cx="2133600" cy="1993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209" name="TextBox 328">
              <a:extLst>
                <a:ext uri="{FF2B5EF4-FFF2-40B4-BE49-F238E27FC236}">
                  <a16:creationId xmlns:a16="http://schemas.microsoft.com/office/drawing/2014/main" id="{74B740C5-42B8-194E-8C0E-BE8EF6B6092D}"/>
                </a:ext>
              </a:extLst>
            </p:cNvPr>
            <p:cNvSpPr txBox="1">
              <a:spLocks noChangeArrowheads="1"/>
            </p:cNvSpPr>
            <p:nvPr/>
          </p:nvSpPr>
          <p:spPr bwMode="auto">
            <a:xfrm>
              <a:off x="6646863" y="895350"/>
              <a:ext cx="117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800" b="1" u="sng" baseline="0"/>
                <a:t>wild-type</a:t>
              </a:r>
            </a:p>
          </p:txBody>
        </p:sp>
      </p:grpSp>
      <p:grpSp>
        <p:nvGrpSpPr>
          <p:cNvPr id="36868" name="Group 346">
            <a:extLst>
              <a:ext uri="{FF2B5EF4-FFF2-40B4-BE49-F238E27FC236}">
                <a16:creationId xmlns:a16="http://schemas.microsoft.com/office/drawing/2014/main" id="{E74926C6-32DB-3041-BB38-9BDF0633F69D}"/>
              </a:ext>
            </a:extLst>
          </p:cNvPr>
          <p:cNvGrpSpPr>
            <a:grpSpLocks/>
          </p:cNvGrpSpPr>
          <p:nvPr/>
        </p:nvGrpSpPr>
        <p:grpSpPr bwMode="auto">
          <a:xfrm>
            <a:off x="9519274" y="2625723"/>
            <a:ext cx="2300287" cy="2822575"/>
            <a:chOff x="1583" y="2304"/>
            <a:chExt cx="1449" cy="1778"/>
          </a:xfrm>
        </p:grpSpPr>
        <p:pic>
          <p:nvPicPr>
            <p:cNvPr id="37204" name="Picture 326">
              <a:extLst>
                <a:ext uri="{FF2B5EF4-FFF2-40B4-BE49-F238E27FC236}">
                  <a16:creationId xmlns:a16="http://schemas.microsoft.com/office/drawing/2014/main" id="{966A820F-C03E-6844-B725-916AB7A072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1" y="2544"/>
              <a:ext cx="1368"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05" name="TextBox 329">
              <a:extLst>
                <a:ext uri="{FF2B5EF4-FFF2-40B4-BE49-F238E27FC236}">
                  <a16:creationId xmlns:a16="http://schemas.microsoft.com/office/drawing/2014/main" id="{85970437-C467-7740-9D41-A27426C161AD}"/>
                </a:ext>
              </a:extLst>
            </p:cNvPr>
            <p:cNvSpPr txBox="1">
              <a:spLocks noChangeArrowheads="1"/>
            </p:cNvSpPr>
            <p:nvPr/>
          </p:nvSpPr>
          <p:spPr bwMode="auto">
            <a:xfrm>
              <a:off x="1942" y="2304"/>
              <a:ext cx="7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800" b="1" u="sng" baseline="0">
                  <a:latin typeface="Helvetica" pitchFamily="2" charset="0"/>
                </a:rPr>
                <a:t>wild-type</a:t>
              </a:r>
            </a:p>
          </p:txBody>
        </p:sp>
        <p:sp>
          <p:nvSpPr>
            <p:cNvPr id="37206" name="Text Box 1048">
              <a:extLst>
                <a:ext uri="{FF2B5EF4-FFF2-40B4-BE49-F238E27FC236}">
                  <a16:creationId xmlns:a16="http://schemas.microsoft.com/office/drawing/2014/main" id="{35F918BC-C753-3749-A3DF-082F097A49F4}"/>
                </a:ext>
              </a:extLst>
            </p:cNvPr>
            <p:cNvSpPr txBox="1">
              <a:spLocks noChangeArrowheads="1"/>
            </p:cNvSpPr>
            <p:nvPr/>
          </p:nvSpPr>
          <p:spPr bwMode="auto">
            <a:xfrm>
              <a:off x="2255" y="3714"/>
              <a:ext cx="77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defTabSz="457200">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baseline="0">
                  <a:solidFill>
                    <a:srgbClr val="1CFF0C"/>
                  </a:solidFill>
                  <a:latin typeface="Helvetica" pitchFamily="2" charset="0"/>
                  <a:sym typeface="Symbol" pitchFamily="2" charset="2"/>
                </a:rPr>
                <a:t>Green:</a:t>
              </a:r>
            </a:p>
            <a:p>
              <a:pPr eaLnBrk="1" hangingPunct="1"/>
              <a:r>
                <a:rPr lang="en-US" altLang="en-US" sz="1600" baseline="0">
                  <a:solidFill>
                    <a:srgbClr val="1CFF0C"/>
                  </a:solidFill>
                  <a:latin typeface="Helvetica" pitchFamily="2" charset="0"/>
                  <a:sym typeface="Symbol" pitchFamily="2" charset="2"/>
                </a:rPr>
                <a:t></a:t>
              </a:r>
              <a:r>
                <a:rPr lang="en-US" altLang="en-US" sz="1600" b="1" baseline="0">
                  <a:solidFill>
                    <a:srgbClr val="1CFF0C"/>
                  </a:solidFill>
                  <a:latin typeface="Helvetica" pitchFamily="2" charset="0"/>
                </a:rPr>
                <a:t>4-Integrin</a:t>
              </a:r>
              <a:endParaRPr lang="en-US" altLang="en-US" sz="1600" baseline="0">
                <a:solidFill>
                  <a:srgbClr val="1CFF0C"/>
                </a:solidFill>
                <a:latin typeface="Helvetica" pitchFamily="2" charset="0"/>
              </a:endParaRPr>
            </a:p>
          </p:txBody>
        </p:sp>
        <p:sp>
          <p:nvSpPr>
            <p:cNvPr id="37207" name="TextBox 341">
              <a:extLst>
                <a:ext uri="{FF2B5EF4-FFF2-40B4-BE49-F238E27FC236}">
                  <a16:creationId xmlns:a16="http://schemas.microsoft.com/office/drawing/2014/main" id="{EA13DB0D-733E-B84B-B78E-F1D38A299074}"/>
                </a:ext>
              </a:extLst>
            </p:cNvPr>
            <p:cNvSpPr txBox="1">
              <a:spLocks noChangeArrowheads="1"/>
            </p:cNvSpPr>
            <p:nvPr/>
          </p:nvSpPr>
          <p:spPr bwMode="auto">
            <a:xfrm>
              <a:off x="1583" y="3714"/>
              <a:ext cx="43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600" b="1" baseline="0">
                  <a:solidFill>
                    <a:srgbClr val="FF0000"/>
                  </a:solidFill>
                  <a:latin typeface="Helvetica" pitchFamily="2" charset="0"/>
                </a:rPr>
                <a:t>Red:</a:t>
              </a:r>
            </a:p>
            <a:p>
              <a:r>
                <a:rPr lang="en-US" altLang="en-US" sz="1600" b="1" baseline="0">
                  <a:latin typeface="Helvetica" pitchFamily="2" charset="0"/>
                </a:rPr>
                <a:t>Actin</a:t>
              </a:r>
              <a:endParaRPr lang="en-US" altLang="en-US" sz="1600" b="1" baseline="0">
                <a:solidFill>
                  <a:srgbClr val="FF0000"/>
                </a:solidFill>
                <a:latin typeface="Helvetica" pitchFamily="2" charset="0"/>
              </a:endParaRPr>
            </a:p>
          </p:txBody>
        </p:sp>
      </p:grpSp>
      <p:grpSp>
        <p:nvGrpSpPr>
          <p:cNvPr id="2" name="Group 1">
            <a:extLst>
              <a:ext uri="{FF2B5EF4-FFF2-40B4-BE49-F238E27FC236}">
                <a16:creationId xmlns:a16="http://schemas.microsoft.com/office/drawing/2014/main" id="{11D940DF-DA52-7D43-BBB4-159C5DF1C012}"/>
              </a:ext>
            </a:extLst>
          </p:cNvPr>
          <p:cNvGrpSpPr/>
          <p:nvPr/>
        </p:nvGrpSpPr>
        <p:grpSpPr>
          <a:xfrm>
            <a:off x="144595" y="1964499"/>
            <a:ext cx="6870568" cy="3158646"/>
            <a:chOff x="1752600" y="762000"/>
            <a:chExt cx="5867401" cy="2305050"/>
          </a:xfrm>
        </p:grpSpPr>
        <p:grpSp>
          <p:nvGrpSpPr>
            <p:cNvPr id="36876" name="Group 4">
              <a:extLst>
                <a:ext uri="{FF2B5EF4-FFF2-40B4-BE49-F238E27FC236}">
                  <a16:creationId xmlns:a16="http://schemas.microsoft.com/office/drawing/2014/main" id="{8C6FD0EB-9344-6D43-9CE2-3CA4EA356CE6}"/>
                </a:ext>
              </a:extLst>
            </p:cNvPr>
            <p:cNvGrpSpPr>
              <a:grpSpLocks noChangeAspect="1"/>
            </p:cNvGrpSpPr>
            <p:nvPr/>
          </p:nvGrpSpPr>
          <p:grpSpPr bwMode="auto">
            <a:xfrm>
              <a:off x="4111626" y="2667000"/>
              <a:ext cx="601663" cy="400050"/>
              <a:chOff x="2386" y="3731"/>
              <a:chExt cx="465" cy="336"/>
            </a:xfrm>
          </p:grpSpPr>
          <p:sp>
            <p:nvSpPr>
              <p:cNvPr id="37190" name="AutoShape 5">
                <a:extLst>
                  <a:ext uri="{FF2B5EF4-FFF2-40B4-BE49-F238E27FC236}">
                    <a16:creationId xmlns:a16="http://schemas.microsoft.com/office/drawing/2014/main" id="{F16A91CA-E3B8-4545-A548-3F6B05124F01}"/>
                  </a:ext>
                </a:extLst>
              </p:cNvPr>
              <p:cNvSpPr>
                <a:spLocks noChangeAspect="1" noChangeArrowheads="1"/>
              </p:cNvSpPr>
              <p:nvPr/>
            </p:nvSpPr>
            <p:spPr bwMode="auto">
              <a:xfrm>
                <a:off x="2515" y="3752"/>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191" name="Group 6">
                <a:extLst>
                  <a:ext uri="{FF2B5EF4-FFF2-40B4-BE49-F238E27FC236}">
                    <a16:creationId xmlns:a16="http://schemas.microsoft.com/office/drawing/2014/main" id="{2C69DC47-DBB0-3D4B-A4DB-6B71DF9F0B98}"/>
                  </a:ext>
                </a:extLst>
              </p:cNvPr>
              <p:cNvGrpSpPr>
                <a:grpSpLocks noChangeAspect="1"/>
              </p:cNvGrpSpPr>
              <p:nvPr/>
            </p:nvGrpSpPr>
            <p:grpSpPr bwMode="auto">
              <a:xfrm>
                <a:off x="2386" y="3731"/>
                <a:ext cx="115" cy="293"/>
                <a:chOff x="678" y="2014"/>
                <a:chExt cx="115" cy="293"/>
              </a:xfrm>
            </p:grpSpPr>
            <p:sp>
              <p:nvSpPr>
                <p:cNvPr id="37198" name="Line 7">
                  <a:extLst>
                    <a:ext uri="{FF2B5EF4-FFF2-40B4-BE49-F238E27FC236}">
                      <a16:creationId xmlns:a16="http://schemas.microsoft.com/office/drawing/2014/main" id="{83776EBD-B118-5446-BBAA-2B70E46B3B60}"/>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99" name="Line 8">
                  <a:extLst>
                    <a:ext uri="{FF2B5EF4-FFF2-40B4-BE49-F238E27FC236}">
                      <a16:creationId xmlns:a16="http://schemas.microsoft.com/office/drawing/2014/main" id="{110D5D51-89A9-5E4D-AE9B-FB57E67523EF}"/>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200" name="Line 9">
                  <a:extLst>
                    <a:ext uri="{FF2B5EF4-FFF2-40B4-BE49-F238E27FC236}">
                      <a16:creationId xmlns:a16="http://schemas.microsoft.com/office/drawing/2014/main" id="{7EC9514A-4FF2-2643-B19A-A222B1C577CF}"/>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201" name="Line 10">
                  <a:extLst>
                    <a:ext uri="{FF2B5EF4-FFF2-40B4-BE49-F238E27FC236}">
                      <a16:creationId xmlns:a16="http://schemas.microsoft.com/office/drawing/2014/main" id="{78B3BE32-D4A8-D84C-899E-C9A91FD7C54B}"/>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202" name="Line 11">
                  <a:extLst>
                    <a:ext uri="{FF2B5EF4-FFF2-40B4-BE49-F238E27FC236}">
                      <a16:creationId xmlns:a16="http://schemas.microsoft.com/office/drawing/2014/main" id="{E35E9E46-9E05-6A44-9185-5AE418E6700A}"/>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203" name="Line 12">
                  <a:extLst>
                    <a:ext uri="{FF2B5EF4-FFF2-40B4-BE49-F238E27FC236}">
                      <a16:creationId xmlns:a16="http://schemas.microsoft.com/office/drawing/2014/main" id="{D1EB9442-6511-4C4A-ACC6-4F6BAD66D9B8}"/>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192" name="Group 13">
                <a:extLst>
                  <a:ext uri="{FF2B5EF4-FFF2-40B4-BE49-F238E27FC236}">
                    <a16:creationId xmlns:a16="http://schemas.microsoft.com/office/drawing/2014/main" id="{AEEF0638-4DFD-DD43-A316-D9B2FC01C674}"/>
                  </a:ext>
                </a:extLst>
              </p:cNvPr>
              <p:cNvGrpSpPr>
                <a:grpSpLocks noChangeAspect="1"/>
              </p:cNvGrpSpPr>
              <p:nvPr/>
            </p:nvGrpSpPr>
            <p:grpSpPr bwMode="auto">
              <a:xfrm>
                <a:off x="2722" y="3760"/>
                <a:ext cx="129" cy="307"/>
                <a:chOff x="1014" y="2043"/>
                <a:chExt cx="129" cy="307"/>
              </a:xfrm>
            </p:grpSpPr>
            <p:sp>
              <p:nvSpPr>
                <p:cNvPr id="37193" name="Line 14">
                  <a:extLst>
                    <a:ext uri="{FF2B5EF4-FFF2-40B4-BE49-F238E27FC236}">
                      <a16:creationId xmlns:a16="http://schemas.microsoft.com/office/drawing/2014/main" id="{CFD2C0FA-4A6F-F742-91EB-81EF991476C0}"/>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94" name="Line 15">
                  <a:extLst>
                    <a:ext uri="{FF2B5EF4-FFF2-40B4-BE49-F238E27FC236}">
                      <a16:creationId xmlns:a16="http://schemas.microsoft.com/office/drawing/2014/main" id="{76F18D74-4BA8-1344-8392-B5A159EA7E69}"/>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95" name="Line 16">
                  <a:extLst>
                    <a:ext uri="{FF2B5EF4-FFF2-40B4-BE49-F238E27FC236}">
                      <a16:creationId xmlns:a16="http://schemas.microsoft.com/office/drawing/2014/main" id="{432EDB9A-0E6B-4342-B6D5-2DA48A078327}"/>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96" name="Line 17">
                  <a:extLst>
                    <a:ext uri="{FF2B5EF4-FFF2-40B4-BE49-F238E27FC236}">
                      <a16:creationId xmlns:a16="http://schemas.microsoft.com/office/drawing/2014/main" id="{A33F40EC-A7DB-B346-B412-44D78E27A36A}"/>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97" name="Line 18">
                  <a:extLst>
                    <a:ext uri="{FF2B5EF4-FFF2-40B4-BE49-F238E27FC236}">
                      <a16:creationId xmlns:a16="http://schemas.microsoft.com/office/drawing/2014/main" id="{04EA0D5E-2C9B-6846-BBEB-A598A849E778}"/>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6877" name="Text Box 19">
              <a:extLst>
                <a:ext uri="{FF2B5EF4-FFF2-40B4-BE49-F238E27FC236}">
                  <a16:creationId xmlns:a16="http://schemas.microsoft.com/office/drawing/2014/main" id="{C62108C2-C2CB-9147-B7AE-70E585930EAA}"/>
                </a:ext>
              </a:extLst>
            </p:cNvPr>
            <p:cNvSpPr txBox="1">
              <a:spLocks noChangeAspect="1" noChangeArrowheads="1"/>
            </p:cNvSpPr>
            <p:nvPr/>
          </p:nvSpPr>
          <p:spPr bwMode="auto">
            <a:xfrm>
              <a:off x="4660900" y="2732088"/>
              <a:ext cx="2122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400" b="1" baseline="0">
                  <a:latin typeface="Helvetica" pitchFamily="2" charset="0"/>
                </a:rPr>
                <a:t>:Adherens Junctions</a:t>
              </a:r>
              <a:endParaRPr lang="en-US" altLang="en-US" b="1" baseline="0">
                <a:latin typeface="Helvetica" pitchFamily="2" charset="0"/>
              </a:endParaRPr>
            </a:p>
          </p:txBody>
        </p:sp>
        <p:sp>
          <p:nvSpPr>
            <p:cNvPr id="36878" name="Oval 20">
              <a:extLst>
                <a:ext uri="{FF2B5EF4-FFF2-40B4-BE49-F238E27FC236}">
                  <a16:creationId xmlns:a16="http://schemas.microsoft.com/office/drawing/2014/main" id="{3EDD5B9F-0BA7-3340-8BE5-BDC8370A31E9}"/>
                </a:ext>
              </a:extLst>
            </p:cNvPr>
            <p:cNvSpPr>
              <a:spLocks noChangeAspect="1" noChangeArrowheads="1"/>
            </p:cNvSpPr>
            <p:nvPr/>
          </p:nvSpPr>
          <p:spPr bwMode="auto">
            <a:xfrm>
              <a:off x="1890714" y="2760663"/>
              <a:ext cx="320675" cy="260350"/>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79" name="Text Box 21">
              <a:extLst>
                <a:ext uri="{FF2B5EF4-FFF2-40B4-BE49-F238E27FC236}">
                  <a16:creationId xmlns:a16="http://schemas.microsoft.com/office/drawing/2014/main" id="{5140EAAD-B0FD-CA4C-8393-D4B6DA5E3577}"/>
                </a:ext>
              </a:extLst>
            </p:cNvPr>
            <p:cNvSpPr txBox="1">
              <a:spLocks noChangeAspect="1" noChangeArrowheads="1"/>
            </p:cNvSpPr>
            <p:nvPr/>
          </p:nvSpPr>
          <p:spPr bwMode="auto">
            <a:xfrm>
              <a:off x="2185989" y="2762250"/>
              <a:ext cx="1703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400" b="1" baseline="0">
                  <a:latin typeface="Helvetica" pitchFamily="2" charset="0"/>
                </a:rPr>
                <a:t>:Tight Junctions</a:t>
              </a:r>
            </a:p>
          </p:txBody>
        </p:sp>
        <p:sp>
          <p:nvSpPr>
            <p:cNvPr id="36880" name="Text Box 23">
              <a:extLst>
                <a:ext uri="{FF2B5EF4-FFF2-40B4-BE49-F238E27FC236}">
                  <a16:creationId xmlns:a16="http://schemas.microsoft.com/office/drawing/2014/main" id="{225BA5C4-B7B0-CF47-8C62-E65FA59F843F}"/>
                </a:ext>
              </a:extLst>
            </p:cNvPr>
            <p:cNvSpPr txBox="1">
              <a:spLocks noChangeAspect="1" noChangeArrowheads="1"/>
            </p:cNvSpPr>
            <p:nvPr/>
          </p:nvSpPr>
          <p:spPr bwMode="auto">
            <a:xfrm>
              <a:off x="2514601" y="1981200"/>
              <a:ext cx="1001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200" b="1" baseline="0">
                  <a:latin typeface="Helvetica" pitchFamily="2" charset="0"/>
                </a:rPr>
                <a:t>Keratin 14</a:t>
              </a:r>
            </a:p>
          </p:txBody>
        </p:sp>
        <p:sp>
          <p:nvSpPr>
            <p:cNvPr id="36881" name="AutoShape 24">
              <a:extLst>
                <a:ext uri="{FF2B5EF4-FFF2-40B4-BE49-F238E27FC236}">
                  <a16:creationId xmlns:a16="http://schemas.microsoft.com/office/drawing/2014/main" id="{71EE800B-7D88-5C47-B494-03CC8AE01510}"/>
                </a:ext>
              </a:extLst>
            </p:cNvPr>
            <p:cNvSpPr>
              <a:spLocks noChangeAspect="1"/>
            </p:cNvSpPr>
            <p:nvPr/>
          </p:nvSpPr>
          <p:spPr bwMode="auto">
            <a:xfrm>
              <a:off x="3436938" y="1114426"/>
              <a:ext cx="146050" cy="817563"/>
            </a:xfrm>
            <a:prstGeom prst="leftBracket">
              <a:avLst>
                <a:gd name="adj" fmla="val 5071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82" name="Text Box 25">
              <a:extLst>
                <a:ext uri="{FF2B5EF4-FFF2-40B4-BE49-F238E27FC236}">
                  <a16:creationId xmlns:a16="http://schemas.microsoft.com/office/drawing/2014/main" id="{57E6D50C-7A5B-C04A-AB6D-6115815D1D61}"/>
                </a:ext>
              </a:extLst>
            </p:cNvPr>
            <p:cNvSpPr txBox="1">
              <a:spLocks noChangeAspect="1" noChangeArrowheads="1"/>
            </p:cNvSpPr>
            <p:nvPr/>
          </p:nvSpPr>
          <p:spPr bwMode="auto">
            <a:xfrm>
              <a:off x="2486025" y="1455739"/>
              <a:ext cx="909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baseline="0">
                  <a:latin typeface="Helvetica" pitchFamily="2" charset="0"/>
                </a:rPr>
                <a:t>Keratin 1</a:t>
              </a:r>
            </a:p>
          </p:txBody>
        </p:sp>
        <p:sp>
          <p:nvSpPr>
            <p:cNvPr id="36883" name="Text Box 27">
              <a:extLst>
                <a:ext uri="{FF2B5EF4-FFF2-40B4-BE49-F238E27FC236}">
                  <a16:creationId xmlns:a16="http://schemas.microsoft.com/office/drawing/2014/main" id="{568A8174-92BA-244C-821E-37B0360F77BF}"/>
                </a:ext>
              </a:extLst>
            </p:cNvPr>
            <p:cNvSpPr txBox="1">
              <a:spLocks noChangeAspect="1" noChangeArrowheads="1"/>
            </p:cNvSpPr>
            <p:nvPr/>
          </p:nvSpPr>
          <p:spPr bwMode="auto">
            <a:xfrm>
              <a:off x="6443664" y="2463800"/>
              <a:ext cx="1176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400" b="1" baseline="0">
                  <a:latin typeface="Helvetica" pitchFamily="2" charset="0"/>
                  <a:sym typeface="Symbol" pitchFamily="2" charset="2"/>
                </a:rPr>
                <a:t></a:t>
              </a:r>
              <a:r>
                <a:rPr lang="en-US" altLang="en-US" sz="1400" b="1" baseline="0">
                  <a:latin typeface="Helvetica" pitchFamily="2" charset="0"/>
                </a:rPr>
                <a:t>4 Integrin</a:t>
              </a:r>
              <a:endParaRPr lang="en-US" altLang="en-US" sz="1200" b="1" baseline="0">
                <a:latin typeface="Helvetica" pitchFamily="2" charset="0"/>
              </a:endParaRPr>
            </a:p>
          </p:txBody>
        </p:sp>
        <p:sp>
          <p:nvSpPr>
            <p:cNvPr id="36884" name="AutoShape 28">
              <a:extLst>
                <a:ext uri="{FF2B5EF4-FFF2-40B4-BE49-F238E27FC236}">
                  <a16:creationId xmlns:a16="http://schemas.microsoft.com/office/drawing/2014/main" id="{9C52857D-ACD5-C447-880D-3F0F0A460080}"/>
                </a:ext>
              </a:extLst>
            </p:cNvPr>
            <p:cNvSpPr>
              <a:spLocks noChangeAspect="1" noChangeArrowheads="1"/>
            </p:cNvSpPr>
            <p:nvPr/>
          </p:nvSpPr>
          <p:spPr bwMode="auto">
            <a:xfrm>
              <a:off x="2001839" y="1114425"/>
              <a:ext cx="185737" cy="1258888"/>
            </a:xfrm>
            <a:prstGeom prst="triangle">
              <a:avLst>
                <a:gd name="adj" fmla="val 50000"/>
              </a:avLst>
            </a:prstGeom>
            <a:solidFill>
              <a:srgbClr val="00FF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85" name="AutoShape 29">
              <a:extLst>
                <a:ext uri="{FF2B5EF4-FFF2-40B4-BE49-F238E27FC236}">
                  <a16:creationId xmlns:a16="http://schemas.microsoft.com/office/drawing/2014/main" id="{5179D7E4-1E8A-8444-A7C6-64595ED0E15B}"/>
                </a:ext>
              </a:extLst>
            </p:cNvPr>
            <p:cNvSpPr>
              <a:spLocks noChangeAspect="1" noChangeArrowheads="1"/>
            </p:cNvSpPr>
            <p:nvPr/>
          </p:nvSpPr>
          <p:spPr bwMode="auto">
            <a:xfrm rot="10800000">
              <a:off x="2373314" y="1171575"/>
              <a:ext cx="187325" cy="1258888"/>
            </a:xfrm>
            <a:prstGeom prst="triangle">
              <a:avLst>
                <a:gd name="adj" fmla="val 50000"/>
              </a:avLst>
            </a:prstGeom>
            <a:solidFill>
              <a:srgbClr val="FF0000"/>
            </a:solidFill>
            <a:ln w="9525">
              <a:solidFill>
                <a:schemeClr val="tx1"/>
              </a:solidFill>
              <a:miter lim="800000"/>
              <a:headEnd/>
              <a:tailEnd/>
            </a:ln>
          </p:spPr>
          <p:txBody>
            <a:bodyPr rot="10800000"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86" name="Text Box 30">
              <a:extLst>
                <a:ext uri="{FF2B5EF4-FFF2-40B4-BE49-F238E27FC236}">
                  <a16:creationId xmlns:a16="http://schemas.microsoft.com/office/drawing/2014/main" id="{F00C0536-9863-C94E-9EB9-1DF3E242ED85}"/>
                </a:ext>
              </a:extLst>
            </p:cNvPr>
            <p:cNvSpPr txBox="1">
              <a:spLocks noChangeAspect="1" noChangeArrowheads="1"/>
            </p:cNvSpPr>
            <p:nvPr/>
          </p:nvSpPr>
          <p:spPr bwMode="auto">
            <a:xfrm>
              <a:off x="1752601" y="762000"/>
              <a:ext cx="1323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200" b="1" baseline="0">
                  <a:latin typeface="Helvetica" pitchFamily="2" charset="0"/>
                </a:rPr>
                <a:t>Differentiation</a:t>
              </a:r>
              <a:endParaRPr lang="en-US" altLang="en-US" baseline="0">
                <a:latin typeface="Helvetica" pitchFamily="2" charset="0"/>
              </a:endParaRPr>
            </a:p>
          </p:txBody>
        </p:sp>
        <p:sp>
          <p:nvSpPr>
            <p:cNvPr id="36887" name="Text Box 31">
              <a:extLst>
                <a:ext uri="{FF2B5EF4-FFF2-40B4-BE49-F238E27FC236}">
                  <a16:creationId xmlns:a16="http://schemas.microsoft.com/office/drawing/2014/main" id="{B808EA36-FD2E-A442-954C-C103008C00AE}"/>
                </a:ext>
              </a:extLst>
            </p:cNvPr>
            <p:cNvSpPr txBox="1">
              <a:spLocks noChangeAspect="1" noChangeArrowheads="1"/>
            </p:cNvSpPr>
            <p:nvPr/>
          </p:nvSpPr>
          <p:spPr bwMode="auto">
            <a:xfrm>
              <a:off x="1752600" y="2436814"/>
              <a:ext cx="1174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1200" b="1" baseline="0">
                  <a:latin typeface="Helvetica" pitchFamily="2" charset="0"/>
                </a:rPr>
                <a:t>Proliferation</a:t>
              </a:r>
              <a:endParaRPr lang="en-US" altLang="en-US" baseline="0">
                <a:latin typeface="Helvetica" pitchFamily="2" charset="0"/>
              </a:endParaRPr>
            </a:p>
          </p:txBody>
        </p:sp>
        <p:sp>
          <p:nvSpPr>
            <p:cNvPr id="36888" name="AutoShape 172">
              <a:extLst>
                <a:ext uri="{FF2B5EF4-FFF2-40B4-BE49-F238E27FC236}">
                  <a16:creationId xmlns:a16="http://schemas.microsoft.com/office/drawing/2014/main" id="{BADC6576-361C-EF4B-A31E-45F6A115CC06}"/>
                </a:ext>
              </a:extLst>
            </p:cNvPr>
            <p:cNvSpPr>
              <a:spLocks noChangeAspect="1"/>
            </p:cNvSpPr>
            <p:nvPr/>
          </p:nvSpPr>
          <p:spPr bwMode="auto">
            <a:xfrm>
              <a:off x="3529013" y="1941513"/>
              <a:ext cx="95250" cy="412750"/>
            </a:xfrm>
            <a:prstGeom prst="leftBracket">
              <a:avLst>
                <a:gd name="adj" fmla="val 39261"/>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6889" name="Group 346">
              <a:extLst>
                <a:ext uri="{FF2B5EF4-FFF2-40B4-BE49-F238E27FC236}">
                  <a16:creationId xmlns:a16="http://schemas.microsoft.com/office/drawing/2014/main" id="{1976A344-84BF-A848-8880-E5E8506B7972}"/>
                </a:ext>
              </a:extLst>
            </p:cNvPr>
            <p:cNvGrpSpPr>
              <a:grpSpLocks/>
            </p:cNvGrpSpPr>
            <p:nvPr/>
          </p:nvGrpSpPr>
          <p:grpSpPr bwMode="auto">
            <a:xfrm>
              <a:off x="3367088" y="885826"/>
              <a:ext cx="3948112" cy="1624013"/>
              <a:chOff x="1161" y="558"/>
              <a:chExt cx="2487" cy="1023"/>
            </a:xfrm>
          </p:grpSpPr>
          <p:sp>
            <p:nvSpPr>
              <p:cNvPr id="36890" name="Rectangle 37">
                <a:extLst>
                  <a:ext uri="{FF2B5EF4-FFF2-40B4-BE49-F238E27FC236}">
                    <a16:creationId xmlns:a16="http://schemas.microsoft.com/office/drawing/2014/main" id="{30CFF897-C789-F743-932C-18CE7BF84C6A}"/>
                  </a:ext>
                </a:extLst>
              </p:cNvPr>
              <p:cNvSpPr>
                <a:spLocks noChangeAspect="1" noChangeArrowheads="1"/>
              </p:cNvSpPr>
              <p:nvPr/>
            </p:nvSpPr>
            <p:spPr bwMode="auto">
              <a:xfrm>
                <a:off x="1718" y="1200"/>
                <a:ext cx="370"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91" name="AutoShape 22">
                <a:extLst>
                  <a:ext uri="{FF2B5EF4-FFF2-40B4-BE49-F238E27FC236}">
                    <a16:creationId xmlns:a16="http://schemas.microsoft.com/office/drawing/2014/main" id="{390E488F-8AB5-6045-B860-B3FFC5CC3C72}"/>
                  </a:ext>
                </a:extLst>
              </p:cNvPr>
              <p:cNvSpPr>
                <a:spLocks noChangeAspect="1"/>
              </p:cNvSpPr>
              <p:nvPr/>
            </p:nvSpPr>
            <p:spPr bwMode="auto">
              <a:xfrm>
                <a:off x="1357" y="1297"/>
                <a:ext cx="52" cy="225"/>
              </a:xfrm>
              <a:prstGeom prst="leftBracket">
                <a:avLst>
                  <a:gd name="adj" fmla="val 39203"/>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92" name="Line 33">
                <a:extLst>
                  <a:ext uri="{FF2B5EF4-FFF2-40B4-BE49-F238E27FC236}">
                    <a16:creationId xmlns:a16="http://schemas.microsoft.com/office/drawing/2014/main" id="{AD741015-F46C-6E43-A518-40A98EEF0FC7}"/>
                  </a:ext>
                </a:extLst>
              </p:cNvPr>
              <p:cNvSpPr>
                <a:spLocks noChangeAspect="1" noChangeShapeType="1"/>
              </p:cNvSpPr>
              <p:nvPr/>
            </p:nvSpPr>
            <p:spPr bwMode="auto">
              <a:xfrm>
                <a:off x="1335" y="1507"/>
                <a:ext cx="2129" cy="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3" name="Line 34">
                <a:extLst>
                  <a:ext uri="{FF2B5EF4-FFF2-40B4-BE49-F238E27FC236}">
                    <a16:creationId xmlns:a16="http://schemas.microsoft.com/office/drawing/2014/main" id="{CCB3560C-96D4-024E-A324-E15E2EB5B9E7}"/>
                  </a:ext>
                </a:extLst>
              </p:cNvPr>
              <p:cNvSpPr>
                <a:spLocks noChangeAspect="1" noChangeShapeType="1"/>
              </p:cNvSpPr>
              <p:nvPr/>
            </p:nvSpPr>
            <p:spPr bwMode="auto">
              <a:xfrm flipH="1">
                <a:off x="1404" y="1488"/>
                <a:ext cx="2095" cy="7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4" name="Line 35">
                <a:extLst>
                  <a:ext uri="{FF2B5EF4-FFF2-40B4-BE49-F238E27FC236}">
                    <a16:creationId xmlns:a16="http://schemas.microsoft.com/office/drawing/2014/main" id="{D7017672-8D00-2546-907D-6018CAC99DA3}"/>
                  </a:ext>
                </a:extLst>
              </p:cNvPr>
              <p:cNvSpPr>
                <a:spLocks noChangeAspect="1" noChangeShapeType="1"/>
              </p:cNvSpPr>
              <p:nvPr/>
            </p:nvSpPr>
            <p:spPr bwMode="auto">
              <a:xfrm>
                <a:off x="1329" y="1531"/>
                <a:ext cx="2095" cy="5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5" name="Rectangle 36">
                <a:extLst>
                  <a:ext uri="{FF2B5EF4-FFF2-40B4-BE49-F238E27FC236}">
                    <a16:creationId xmlns:a16="http://schemas.microsoft.com/office/drawing/2014/main" id="{A0E0EC30-333A-DB40-BEDD-D0B1DB70A931}"/>
                  </a:ext>
                </a:extLst>
              </p:cNvPr>
              <p:cNvSpPr>
                <a:spLocks noChangeAspect="1" noChangeArrowheads="1"/>
              </p:cNvSpPr>
              <p:nvPr/>
            </p:nvSpPr>
            <p:spPr bwMode="auto">
              <a:xfrm>
                <a:off x="1340" y="1202"/>
                <a:ext cx="368"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96" name="Rectangle 38">
                <a:extLst>
                  <a:ext uri="{FF2B5EF4-FFF2-40B4-BE49-F238E27FC236}">
                    <a16:creationId xmlns:a16="http://schemas.microsoft.com/office/drawing/2014/main" id="{56BD1B20-18BD-9E4A-864A-C43FF403A28D}"/>
                  </a:ext>
                </a:extLst>
              </p:cNvPr>
              <p:cNvSpPr>
                <a:spLocks noChangeAspect="1" noChangeArrowheads="1"/>
              </p:cNvSpPr>
              <p:nvPr/>
            </p:nvSpPr>
            <p:spPr bwMode="auto">
              <a:xfrm>
                <a:off x="2106" y="1198"/>
                <a:ext cx="369"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97" name="Rectangle 39">
                <a:extLst>
                  <a:ext uri="{FF2B5EF4-FFF2-40B4-BE49-F238E27FC236}">
                    <a16:creationId xmlns:a16="http://schemas.microsoft.com/office/drawing/2014/main" id="{F1812A3B-012E-1F45-B0CF-3B9448B558A0}"/>
                  </a:ext>
                </a:extLst>
              </p:cNvPr>
              <p:cNvSpPr>
                <a:spLocks noChangeAspect="1" noChangeArrowheads="1"/>
              </p:cNvSpPr>
              <p:nvPr/>
            </p:nvSpPr>
            <p:spPr bwMode="auto">
              <a:xfrm>
                <a:off x="2495" y="1198"/>
                <a:ext cx="368"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98" name="Rectangle 40">
                <a:extLst>
                  <a:ext uri="{FF2B5EF4-FFF2-40B4-BE49-F238E27FC236}">
                    <a16:creationId xmlns:a16="http://schemas.microsoft.com/office/drawing/2014/main" id="{89189F05-EA78-9F4C-83AD-33A6FC6A0A8D}"/>
                  </a:ext>
                </a:extLst>
              </p:cNvPr>
              <p:cNvSpPr>
                <a:spLocks noChangeAspect="1" noChangeArrowheads="1"/>
              </p:cNvSpPr>
              <p:nvPr/>
            </p:nvSpPr>
            <p:spPr bwMode="auto">
              <a:xfrm>
                <a:off x="2891" y="1198"/>
                <a:ext cx="370"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899" name="Rectangle 41">
                <a:extLst>
                  <a:ext uri="{FF2B5EF4-FFF2-40B4-BE49-F238E27FC236}">
                    <a16:creationId xmlns:a16="http://schemas.microsoft.com/office/drawing/2014/main" id="{912CF718-3F7A-684B-8271-4EB34995BD81}"/>
                  </a:ext>
                </a:extLst>
              </p:cNvPr>
              <p:cNvSpPr>
                <a:spLocks noChangeAspect="1" noChangeArrowheads="1"/>
              </p:cNvSpPr>
              <p:nvPr/>
            </p:nvSpPr>
            <p:spPr bwMode="auto">
              <a:xfrm>
                <a:off x="3279" y="1193"/>
                <a:ext cx="369" cy="301"/>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0" name="AutoShape 42">
                <a:extLst>
                  <a:ext uri="{FF2B5EF4-FFF2-40B4-BE49-F238E27FC236}">
                    <a16:creationId xmlns:a16="http://schemas.microsoft.com/office/drawing/2014/main" id="{E4A5BB77-30C1-3240-9B36-433124C182C1}"/>
                  </a:ext>
                </a:extLst>
              </p:cNvPr>
              <p:cNvSpPr>
                <a:spLocks noChangeAspect="1" noChangeArrowheads="1"/>
              </p:cNvSpPr>
              <p:nvPr/>
            </p:nvSpPr>
            <p:spPr bwMode="auto">
              <a:xfrm>
                <a:off x="1426" y="1292"/>
                <a:ext cx="156" cy="130"/>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1" name="AutoShape 43">
                <a:extLst>
                  <a:ext uri="{FF2B5EF4-FFF2-40B4-BE49-F238E27FC236}">
                    <a16:creationId xmlns:a16="http://schemas.microsoft.com/office/drawing/2014/main" id="{22D9E242-5E70-1D45-8D01-EB8481CD1F3C}"/>
                  </a:ext>
                </a:extLst>
              </p:cNvPr>
              <p:cNvSpPr>
                <a:spLocks noChangeAspect="1" noChangeArrowheads="1"/>
              </p:cNvSpPr>
              <p:nvPr/>
            </p:nvSpPr>
            <p:spPr bwMode="auto">
              <a:xfrm>
                <a:off x="2218" y="1324"/>
                <a:ext cx="131" cy="11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2" name="AutoShape 44">
                <a:extLst>
                  <a:ext uri="{FF2B5EF4-FFF2-40B4-BE49-F238E27FC236}">
                    <a16:creationId xmlns:a16="http://schemas.microsoft.com/office/drawing/2014/main" id="{127605A5-774F-BA49-9DBB-0B0A7DBBDD1A}"/>
                  </a:ext>
                </a:extLst>
              </p:cNvPr>
              <p:cNvSpPr>
                <a:spLocks noChangeAspect="1" noChangeArrowheads="1"/>
              </p:cNvSpPr>
              <p:nvPr/>
            </p:nvSpPr>
            <p:spPr bwMode="auto">
              <a:xfrm>
                <a:off x="2606" y="1300"/>
                <a:ext cx="117" cy="12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3" name="AutoShape 45">
                <a:extLst>
                  <a:ext uri="{FF2B5EF4-FFF2-40B4-BE49-F238E27FC236}">
                    <a16:creationId xmlns:a16="http://schemas.microsoft.com/office/drawing/2014/main" id="{4B847473-FAB0-9844-ABDD-5D0D58269F31}"/>
                  </a:ext>
                </a:extLst>
              </p:cNvPr>
              <p:cNvSpPr>
                <a:spLocks noChangeAspect="1" noChangeArrowheads="1"/>
              </p:cNvSpPr>
              <p:nvPr/>
            </p:nvSpPr>
            <p:spPr bwMode="auto">
              <a:xfrm>
                <a:off x="3392" y="1294"/>
                <a:ext cx="110" cy="104"/>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4" name="AutoShape 46">
                <a:extLst>
                  <a:ext uri="{FF2B5EF4-FFF2-40B4-BE49-F238E27FC236}">
                    <a16:creationId xmlns:a16="http://schemas.microsoft.com/office/drawing/2014/main" id="{3E9B97DE-FA27-0448-BB9D-AEE95A735D8E}"/>
                  </a:ext>
                </a:extLst>
              </p:cNvPr>
              <p:cNvSpPr>
                <a:spLocks noChangeAspect="1" noChangeArrowheads="1"/>
              </p:cNvSpPr>
              <p:nvPr/>
            </p:nvSpPr>
            <p:spPr bwMode="auto">
              <a:xfrm>
                <a:off x="1278" y="888"/>
                <a:ext cx="212"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5" name="AutoShape 47">
                <a:extLst>
                  <a:ext uri="{FF2B5EF4-FFF2-40B4-BE49-F238E27FC236}">
                    <a16:creationId xmlns:a16="http://schemas.microsoft.com/office/drawing/2014/main" id="{479387C0-4574-894C-9BAC-E888EC42441D}"/>
                  </a:ext>
                </a:extLst>
              </p:cNvPr>
              <p:cNvSpPr>
                <a:spLocks noChangeAspect="1" noChangeArrowheads="1"/>
              </p:cNvSpPr>
              <p:nvPr/>
            </p:nvSpPr>
            <p:spPr bwMode="auto">
              <a:xfrm>
                <a:off x="1504" y="883"/>
                <a:ext cx="334" cy="306"/>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6" name="AutoShape 48">
                <a:extLst>
                  <a:ext uri="{FF2B5EF4-FFF2-40B4-BE49-F238E27FC236}">
                    <a16:creationId xmlns:a16="http://schemas.microsoft.com/office/drawing/2014/main" id="{1D89F08E-AE42-FE4F-8F44-E5173F2505C4}"/>
                  </a:ext>
                </a:extLst>
              </p:cNvPr>
              <p:cNvSpPr>
                <a:spLocks noChangeAspect="1" noChangeArrowheads="1"/>
              </p:cNvSpPr>
              <p:nvPr/>
            </p:nvSpPr>
            <p:spPr bwMode="auto">
              <a:xfrm>
                <a:off x="1854" y="888"/>
                <a:ext cx="211"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7" name="AutoShape 49">
                <a:extLst>
                  <a:ext uri="{FF2B5EF4-FFF2-40B4-BE49-F238E27FC236}">
                    <a16:creationId xmlns:a16="http://schemas.microsoft.com/office/drawing/2014/main" id="{DB8DE6CE-F9E7-4241-A3E2-F01F8AF4424C}"/>
                  </a:ext>
                </a:extLst>
              </p:cNvPr>
              <p:cNvSpPr>
                <a:spLocks noChangeAspect="1" noChangeArrowheads="1"/>
              </p:cNvSpPr>
              <p:nvPr/>
            </p:nvSpPr>
            <p:spPr bwMode="auto">
              <a:xfrm>
                <a:off x="2080" y="888"/>
                <a:ext cx="334"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8" name="AutoShape 50">
                <a:extLst>
                  <a:ext uri="{FF2B5EF4-FFF2-40B4-BE49-F238E27FC236}">
                    <a16:creationId xmlns:a16="http://schemas.microsoft.com/office/drawing/2014/main" id="{55798225-A9B4-8041-8478-E9C307C727C2}"/>
                  </a:ext>
                </a:extLst>
              </p:cNvPr>
              <p:cNvSpPr>
                <a:spLocks noChangeAspect="1" noChangeArrowheads="1"/>
              </p:cNvSpPr>
              <p:nvPr/>
            </p:nvSpPr>
            <p:spPr bwMode="auto">
              <a:xfrm>
                <a:off x="2420" y="888"/>
                <a:ext cx="211"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09" name="AutoShape 51">
                <a:extLst>
                  <a:ext uri="{FF2B5EF4-FFF2-40B4-BE49-F238E27FC236}">
                    <a16:creationId xmlns:a16="http://schemas.microsoft.com/office/drawing/2014/main" id="{E34D8178-5FEE-C648-B2C6-D2577868ABCF}"/>
                  </a:ext>
                </a:extLst>
              </p:cNvPr>
              <p:cNvSpPr>
                <a:spLocks noChangeAspect="1" noChangeArrowheads="1"/>
              </p:cNvSpPr>
              <p:nvPr/>
            </p:nvSpPr>
            <p:spPr bwMode="auto">
              <a:xfrm>
                <a:off x="2646" y="888"/>
                <a:ext cx="334"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0" name="AutoShape 52">
                <a:extLst>
                  <a:ext uri="{FF2B5EF4-FFF2-40B4-BE49-F238E27FC236}">
                    <a16:creationId xmlns:a16="http://schemas.microsoft.com/office/drawing/2014/main" id="{FBB01A3D-04F0-3846-886C-988BB968EA4A}"/>
                  </a:ext>
                </a:extLst>
              </p:cNvPr>
              <p:cNvSpPr>
                <a:spLocks noChangeAspect="1" noChangeArrowheads="1"/>
              </p:cNvSpPr>
              <p:nvPr/>
            </p:nvSpPr>
            <p:spPr bwMode="auto">
              <a:xfrm>
                <a:off x="3000" y="888"/>
                <a:ext cx="212"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1" name="AutoShape 53">
                <a:extLst>
                  <a:ext uri="{FF2B5EF4-FFF2-40B4-BE49-F238E27FC236}">
                    <a16:creationId xmlns:a16="http://schemas.microsoft.com/office/drawing/2014/main" id="{FB41C4B4-CFF7-D749-A741-CC0C6A4822E3}"/>
                  </a:ext>
                </a:extLst>
              </p:cNvPr>
              <p:cNvSpPr>
                <a:spLocks noChangeAspect="1" noChangeArrowheads="1"/>
              </p:cNvSpPr>
              <p:nvPr/>
            </p:nvSpPr>
            <p:spPr bwMode="auto">
              <a:xfrm>
                <a:off x="3225" y="888"/>
                <a:ext cx="335"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2" name="Oval 54">
                <a:extLst>
                  <a:ext uri="{FF2B5EF4-FFF2-40B4-BE49-F238E27FC236}">
                    <a16:creationId xmlns:a16="http://schemas.microsoft.com/office/drawing/2014/main" id="{23FC83CB-C6AB-1843-ACF8-92E9D5FBCCE2}"/>
                  </a:ext>
                </a:extLst>
              </p:cNvPr>
              <p:cNvSpPr>
                <a:spLocks noChangeAspect="1" noChangeArrowheads="1"/>
              </p:cNvSpPr>
              <p:nvPr/>
            </p:nvSpPr>
            <p:spPr bwMode="auto">
              <a:xfrm>
                <a:off x="1353" y="1077"/>
                <a:ext cx="89"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3" name="Oval 55">
                <a:extLst>
                  <a:ext uri="{FF2B5EF4-FFF2-40B4-BE49-F238E27FC236}">
                    <a16:creationId xmlns:a16="http://schemas.microsoft.com/office/drawing/2014/main" id="{581E2B14-07DE-B34D-8757-B9F75BD2929F}"/>
                  </a:ext>
                </a:extLst>
              </p:cNvPr>
              <p:cNvSpPr>
                <a:spLocks noChangeAspect="1" noChangeArrowheads="1"/>
              </p:cNvSpPr>
              <p:nvPr/>
            </p:nvSpPr>
            <p:spPr bwMode="auto">
              <a:xfrm>
                <a:off x="1635" y="1074"/>
                <a:ext cx="90"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4" name="Oval 56">
                <a:extLst>
                  <a:ext uri="{FF2B5EF4-FFF2-40B4-BE49-F238E27FC236}">
                    <a16:creationId xmlns:a16="http://schemas.microsoft.com/office/drawing/2014/main" id="{DBAA4CD1-196F-4F40-8EDD-7EAF073A1650}"/>
                  </a:ext>
                </a:extLst>
              </p:cNvPr>
              <p:cNvSpPr>
                <a:spLocks noChangeAspect="1" noChangeArrowheads="1"/>
              </p:cNvSpPr>
              <p:nvPr/>
            </p:nvSpPr>
            <p:spPr bwMode="auto">
              <a:xfrm>
                <a:off x="1921" y="1056"/>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5" name="Oval 57">
                <a:extLst>
                  <a:ext uri="{FF2B5EF4-FFF2-40B4-BE49-F238E27FC236}">
                    <a16:creationId xmlns:a16="http://schemas.microsoft.com/office/drawing/2014/main" id="{CABF7FDF-2145-684C-95E7-7D1943912222}"/>
                  </a:ext>
                </a:extLst>
              </p:cNvPr>
              <p:cNvSpPr>
                <a:spLocks noChangeAspect="1" noChangeArrowheads="1"/>
              </p:cNvSpPr>
              <p:nvPr/>
            </p:nvSpPr>
            <p:spPr bwMode="auto">
              <a:xfrm>
                <a:off x="2189" y="1024"/>
                <a:ext cx="88"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6" name="Oval 58">
                <a:extLst>
                  <a:ext uri="{FF2B5EF4-FFF2-40B4-BE49-F238E27FC236}">
                    <a16:creationId xmlns:a16="http://schemas.microsoft.com/office/drawing/2014/main" id="{CE14E6F1-3364-2E42-893D-B32CDE7F4067}"/>
                  </a:ext>
                </a:extLst>
              </p:cNvPr>
              <p:cNvSpPr>
                <a:spLocks noChangeAspect="1" noChangeArrowheads="1"/>
              </p:cNvSpPr>
              <p:nvPr/>
            </p:nvSpPr>
            <p:spPr bwMode="auto">
              <a:xfrm>
                <a:off x="2495" y="1056"/>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7" name="Oval 59">
                <a:extLst>
                  <a:ext uri="{FF2B5EF4-FFF2-40B4-BE49-F238E27FC236}">
                    <a16:creationId xmlns:a16="http://schemas.microsoft.com/office/drawing/2014/main" id="{0626EE4B-8F82-0649-88F6-569D946E33B9}"/>
                  </a:ext>
                </a:extLst>
              </p:cNvPr>
              <p:cNvSpPr>
                <a:spLocks noChangeAspect="1" noChangeArrowheads="1"/>
              </p:cNvSpPr>
              <p:nvPr/>
            </p:nvSpPr>
            <p:spPr bwMode="auto">
              <a:xfrm>
                <a:off x="2761" y="1061"/>
                <a:ext cx="89"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8" name="Oval 60">
                <a:extLst>
                  <a:ext uri="{FF2B5EF4-FFF2-40B4-BE49-F238E27FC236}">
                    <a16:creationId xmlns:a16="http://schemas.microsoft.com/office/drawing/2014/main" id="{4BC3719F-64B7-2447-8537-E62E5AAC0E85}"/>
                  </a:ext>
                </a:extLst>
              </p:cNvPr>
              <p:cNvSpPr>
                <a:spLocks noChangeAspect="1" noChangeArrowheads="1"/>
              </p:cNvSpPr>
              <p:nvPr/>
            </p:nvSpPr>
            <p:spPr bwMode="auto">
              <a:xfrm>
                <a:off x="3068" y="1036"/>
                <a:ext cx="88"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19" name="Oval 61">
                <a:extLst>
                  <a:ext uri="{FF2B5EF4-FFF2-40B4-BE49-F238E27FC236}">
                    <a16:creationId xmlns:a16="http://schemas.microsoft.com/office/drawing/2014/main" id="{55AAD00E-1A99-B841-91A6-54D4A369E69E}"/>
                  </a:ext>
                </a:extLst>
              </p:cNvPr>
              <p:cNvSpPr>
                <a:spLocks noChangeAspect="1" noChangeArrowheads="1"/>
              </p:cNvSpPr>
              <p:nvPr/>
            </p:nvSpPr>
            <p:spPr bwMode="auto">
              <a:xfrm>
                <a:off x="3348" y="1050"/>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0" name="AutoShape 62">
                <a:extLst>
                  <a:ext uri="{FF2B5EF4-FFF2-40B4-BE49-F238E27FC236}">
                    <a16:creationId xmlns:a16="http://schemas.microsoft.com/office/drawing/2014/main" id="{1D2105A4-6981-2944-899C-E1E4467058D9}"/>
                  </a:ext>
                </a:extLst>
              </p:cNvPr>
              <p:cNvSpPr>
                <a:spLocks noChangeAspect="1" noChangeArrowheads="1"/>
              </p:cNvSpPr>
              <p:nvPr/>
            </p:nvSpPr>
            <p:spPr bwMode="auto">
              <a:xfrm>
                <a:off x="1298" y="725"/>
                <a:ext cx="533" cy="163"/>
              </a:xfrm>
              <a:prstGeom prst="hexagon">
                <a:avLst>
                  <a:gd name="adj" fmla="val 75209"/>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1" name="AutoShape 63">
                <a:extLst>
                  <a:ext uri="{FF2B5EF4-FFF2-40B4-BE49-F238E27FC236}">
                    <a16:creationId xmlns:a16="http://schemas.microsoft.com/office/drawing/2014/main" id="{CE6B7E97-F080-C345-9995-DE139DA16BF6}"/>
                  </a:ext>
                </a:extLst>
              </p:cNvPr>
              <p:cNvSpPr>
                <a:spLocks noChangeAspect="1" noChangeArrowheads="1"/>
              </p:cNvSpPr>
              <p:nvPr/>
            </p:nvSpPr>
            <p:spPr bwMode="auto">
              <a:xfrm>
                <a:off x="1833" y="725"/>
                <a:ext cx="532" cy="163"/>
              </a:xfrm>
              <a:prstGeom prst="hexagon">
                <a:avLst>
                  <a:gd name="adj" fmla="val 75067"/>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2" name="AutoShape 64">
                <a:extLst>
                  <a:ext uri="{FF2B5EF4-FFF2-40B4-BE49-F238E27FC236}">
                    <a16:creationId xmlns:a16="http://schemas.microsoft.com/office/drawing/2014/main" id="{FEFBDA1D-42E7-CB4F-BF76-795CD215424B}"/>
                  </a:ext>
                </a:extLst>
              </p:cNvPr>
              <p:cNvSpPr>
                <a:spLocks noChangeAspect="1" noChangeArrowheads="1"/>
              </p:cNvSpPr>
              <p:nvPr/>
            </p:nvSpPr>
            <p:spPr bwMode="auto">
              <a:xfrm>
                <a:off x="2331" y="725"/>
                <a:ext cx="532" cy="163"/>
              </a:xfrm>
              <a:prstGeom prst="hexagon">
                <a:avLst>
                  <a:gd name="adj" fmla="val 75067"/>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3" name="AutoShape 65">
                <a:extLst>
                  <a:ext uri="{FF2B5EF4-FFF2-40B4-BE49-F238E27FC236}">
                    <a16:creationId xmlns:a16="http://schemas.microsoft.com/office/drawing/2014/main" id="{4B25AF73-31E7-7F49-8E08-B86E6C6C03B4}"/>
                  </a:ext>
                </a:extLst>
              </p:cNvPr>
              <p:cNvSpPr>
                <a:spLocks noChangeAspect="1" noChangeArrowheads="1"/>
              </p:cNvSpPr>
              <p:nvPr/>
            </p:nvSpPr>
            <p:spPr bwMode="auto">
              <a:xfrm>
                <a:off x="2877" y="725"/>
                <a:ext cx="531" cy="163"/>
              </a:xfrm>
              <a:prstGeom prst="hexagon">
                <a:avLst>
                  <a:gd name="adj" fmla="val 74926"/>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4" name="Oval 66">
                <a:extLst>
                  <a:ext uri="{FF2B5EF4-FFF2-40B4-BE49-F238E27FC236}">
                    <a16:creationId xmlns:a16="http://schemas.microsoft.com/office/drawing/2014/main" id="{A349C49C-BF2E-BC47-8B14-16D3D78CC233}"/>
                  </a:ext>
                </a:extLst>
              </p:cNvPr>
              <p:cNvSpPr>
                <a:spLocks noChangeAspect="1" noChangeArrowheads="1"/>
              </p:cNvSpPr>
              <p:nvPr/>
            </p:nvSpPr>
            <p:spPr bwMode="auto">
              <a:xfrm>
                <a:off x="1540" y="796"/>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5" name="Oval 67">
                <a:extLst>
                  <a:ext uri="{FF2B5EF4-FFF2-40B4-BE49-F238E27FC236}">
                    <a16:creationId xmlns:a16="http://schemas.microsoft.com/office/drawing/2014/main" id="{3A4CDC09-2AF5-3746-B2A2-297C3ACF9694}"/>
                  </a:ext>
                </a:extLst>
              </p:cNvPr>
              <p:cNvSpPr>
                <a:spLocks noChangeAspect="1" noChangeArrowheads="1"/>
              </p:cNvSpPr>
              <p:nvPr/>
            </p:nvSpPr>
            <p:spPr bwMode="auto">
              <a:xfrm>
                <a:off x="2065" y="796"/>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6" name="Oval 68">
                <a:extLst>
                  <a:ext uri="{FF2B5EF4-FFF2-40B4-BE49-F238E27FC236}">
                    <a16:creationId xmlns:a16="http://schemas.microsoft.com/office/drawing/2014/main" id="{C5C5F8F7-868C-904E-B63B-2CD360F7DBB2}"/>
                  </a:ext>
                </a:extLst>
              </p:cNvPr>
              <p:cNvSpPr>
                <a:spLocks noChangeAspect="1" noChangeArrowheads="1"/>
              </p:cNvSpPr>
              <p:nvPr/>
            </p:nvSpPr>
            <p:spPr bwMode="auto">
              <a:xfrm>
                <a:off x="2543" y="770"/>
                <a:ext cx="88"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7" name="Oval 69">
                <a:extLst>
                  <a:ext uri="{FF2B5EF4-FFF2-40B4-BE49-F238E27FC236}">
                    <a16:creationId xmlns:a16="http://schemas.microsoft.com/office/drawing/2014/main" id="{F1302498-336B-E44A-8BAE-D56E24117077}"/>
                  </a:ext>
                </a:extLst>
              </p:cNvPr>
              <p:cNvSpPr>
                <a:spLocks noChangeAspect="1" noChangeArrowheads="1"/>
              </p:cNvSpPr>
              <p:nvPr/>
            </p:nvSpPr>
            <p:spPr bwMode="auto">
              <a:xfrm>
                <a:off x="3123" y="763"/>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8" name="AutoShape 70">
                <a:extLst>
                  <a:ext uri="{FF2B5EF4-FFF2-40B4-BE49-F238E27FC236}">
                    <a16:creationId xmlns:a16="http://schemas.microsoft.com/office/drawing/2014/main" id="{210C4328-E16C-B548-95C4-67D009B087FC}"/>
                  </a:ext>
                </a:extLst>
              </p:cNvPr>
              <p:cNvSpPr>
                <a:spLocks noChangeAspect="1" noChangeArrowheads="1"/>
              </p:cNvSpPr>
              <p:nvPr/>
            </p:nvSpPr>
            <p:spPr bwMode="auto">
              <a:xfrm>
                <a:off x="1161" y="558"/>
                <a:ext cx="1222" cy="1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0 w 21600"/>
                  <a:gd name="T13" fmla="*/ 4561 h 21600"/>
                  <a:gd name="T14" fmla="*/ 17110 w 21600"/>
                  <a:gd name="T15" fmla="*/ 1703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29" name="AutoShape 71">
                <a:extLst>
                  <a:ext uri="{FF2B5EF4-FFF2-40B4-BE49-F238E27FC236}">
                    <a16:creationId xmlns:a16="http://schemas.microsoft.com/office/drawing/2014/main" id="{77A6F312-E720-7544-8A5E-FAA03C42BFF6}"/>
                  </a:ext>
                </a:extLst>
              </p:cNvPr>
              <p:cNvSpPr>
                <a:spLocks noChangeAspect="1" noChangeArrowheads="1"/>
              </p:cNvSpPr>
              <p:nvPr/>
            </p:nvSpPr>
            <p:spPr bwMode="auto">
              <a:xfrm>
                <a:off x="2283" y="566"/>
                <a:ext cx="1222" cy="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0 w 21600"/>
                  <a:gd name="T13" fmla="*/ 4533 h 21600"/>
                  <a:gd name="T14" fmla="*/ 17110 w 21600"/>
                  <a:gd name="T15" fmla="*/ 1706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30" name="AutoShape 72">
                <a:extLst>
                  <a:ext uri="{FF2B5EF4-FFF2-40B4-BE49-F238E27FC236}">
                    <a16:creationId xmlns:a16="http://schemas.microsoft.com/office/drawing/2014/main" id="{A461C364-55E7-DA41-BA72-03212257B053}"/>
                  </a:ext>
                </a:extLst>
              </p:cNvPr>
              <p:cNvSpPr>
                <a:spLocks noChangeAspect="1" noChangeArrowheads="1"/>
              </p:cNvSpPr>
              <p:nvPr/>
            </p:nvSpPr>
            <p:spPr bwMode="auto">
              <a:xfrm>
                <a:off x="1378" y="1437"/>
                <a:ext cx="136" cy="1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50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31" name="AutoShape 73">
                <a:extLst>
                  <a:ext uri="{FF2B5EF4-FFF2-40B4-BE49-F238E27FC236}">
                    <a16:creationId xmlns:a16="http://schemas.microsoft.com/office/drawing/2014/main" id="{FA5DC8F3-9E19-314A-97A0-E1BEC1DB9C57}"/>
                  </a:ext>
                </a:extLst>
              </p:cNvPr>
              <p:cNvSpPr>
                <a:spLocks noChangeAspect="1" noChangeArrowheads="1"/>
              </p:cNvSpPr>
              <p:nvPr/>
            </p:nvSpPr>
            <p:spPr bwMode="auto">
              <a:xfrm>
                <a:off x="1753" y="1434"/>
                <a:ext cx="136" cy="1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32" name="AutoShape 74">
                <a:extLst>
                  <a:ext uri="{FF2B5EF4-FFF2-40B4-BE49-F238E27FC236}">
                    <a16:creationId xmlns:a16="http://schemas.microsoft.com/office/drawing/2014/main" id="{4DD43458-1F58-A540-A431-CECBB008FBF7}"/>
                  </a:ext>
                </a:extLst>
              </p:cNvPr>
              <p:cNvSpPr>
                <a:spLocks noChangeAspect="1" noChangeArrowheads="1"/>
              </p:cNvSpPr>
              <p:nvPr/>
            </p:nvSpPr>
            <p:spPr bwMode="auto">
              <a:xfrm>
                <a:off x="2125" y="1431"/>
                <a:ext cx="134"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33" name="AutoShape 75">
                <a:extLst>
                  <a:ext uri="{FF2B5EF4-FFF2-40B4-BE49-F238E27FC236}">
                    <a16:creationId xmlns:a16="http://schemas.microsoft.com/office/drawing/2014/main" id="{DE3FE7C4-C826-B347-9CB0-4858415B9558}"/>
                  </a:ext>
                </a:extLst>
              </p:cNvPr>
              <p:cNvSpPr>
                <a:spLocks noChangeAspect="1" noChangeArrowheads="1"/>
              </p:cNvSpPr>
              <p:nvPr/>
            </p:nvSpPr>
            <p:spPr bwMode="auto">
              <a:xfrm>
                <a:off x="2554" y="1431"/>
                <a:ext cx="136"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34" name="AutoShape 76">
                <a:extLst>
                  <a:ext uri="{FF2B5EF4-FFF2-40B4-BE49-F238E27FC236}">
                    <a16:creationId xmlns:a16="http://schemas.microsoft.com/office/drawing/2014/main" id="{EFAF8B9C-77D8-354D-85E4-173BDDD42AF9}"/>
                  </a:ext>
                </a:extLst>
              </p:cNvPr>
              <p:cNvSpPr>
                <a:spLocks noChangeAspect="1" noChangeArrowheads="1"/>
              </p:cNvSpPr>
              <p:nvPr/>
            </p:nvSpPr>
            <p:spPr bwMode="auto">
              <a:xfrm>
                <a:off x="3058" y="1431"/>
                <a:ext cx="136"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35" name="AutoShape 77">
                <a:extLst>
                  <a:ext uri="{FF2B5EF4-FFF2-40B4-BE49-F238E27FC236}">
                    <a16:creationId xmlns:a16="http://schemas.microsoft.com/office/drawing/2014/main" id="{FEBB26F0-1C90-8A4D-B0EA-E3CA2DF17456}"/>
                  </a:ext>
                </a:extLst>
              </p:cNvPr>
              <p:cNvSpPr>
                <a:spLocks noChangeAspect="1" noChangeArrowheads="1"/>
              </p:cNvSpPr>
              <p:nvPr/>
            </p:nvSpPr>
            <p:spPr bwMode="auto">
              <a:xfrm>
                <a:off x="3475" y="1425"/>
                <a:ext cx="136" cy="1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6936" name="Group 78">
                <a:extLst>
                  <a:ext uri="{FF2B5EF4-FFF2-40B4-BE49-F238E27FC236}">
                    <a16:creationId xmlns:a16="http://schemas.microsoft.com/office/drawing/2014/main" id="{18E3D896-2BA4-7D4A-9C3F-DE3CF043C2DF}"/>
                  </a:ext>
                </a:extLst>
              </p:cNvPr>
              <p:cNvGrpSpPr>
                <a:grpSpLocks noChangeAspect="1"/>
              </p:cNvGrpSpPr>
              <p:nvPr/>
            </p:nvGrpSpPr>
            <p:grpSpPr bwMode="auto">
              <a:xfrm>
                <a:off x="1632" y="1248"/>
                <a:ext cx="164" cy="138"/>
                <a:chOff x="3427" y="3592"/>
                <a:chExt cx="465" cy="336"/>
              </a:xfrm>
            </p:grpSpPr>
            <p:sp>
              <p:nvSpPr>
                <p:cNvPr id="37176" name="AutoShape 79">
                  <a:extLst>
                    <a:ext uri="{FF2B5EF4-FFF2-40B4-BE49-F238E27FC236}">
                      <a16:creationId xmlns:a16="http://schemas.microsoft.com/office/drawing/2014/main" id="{5409BAF3-B131-DF4C-B13C-B12F5D490F8D}"/>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177" name="Group 80">
                  <a:extLst>
                    <a:ext uri="{FF2B5EF4-FFF2-40B4-BE49-F238E27FC236}">
                      <a16:creationId xmlns:a16="http://schemas.microsoft.com/office/drawing/2014/main" id="{9602294F-A4F8-4345-936C-18F55E0374E8}"/>
                    </a:ext>
                  </a:extLst>
                </p:cNvPr>
                <p:cNvGrpSpPr>
                  <a:grpSpLocks noChangeAspect="1"/>
                </p:cNvGrpSpPr>
                <p:nvPr/>
              </p:nvGrpSpPr>
              <p:grpSpPr bwMode="auto">
                <a:xfrm>
                  <a:off x="3427" y="3592"/>
                  <a:ext cx="115" cy="293"/>
                  <a:chOff x="678" y="2014"/>
                  <a:chExt cx="115" cy="293"/>
                </a:xfrm>
              </p:grpSpPr>
              <p:sp>
                <p:nvSpPr>
                  <p:cNvPr id="37184" name="Line 81">
                    <a:extLst>
                      <a:ext uri="{FF2B5EF4-FFF2-40B4-BE49-F238E27FC236}">
                        <a16:creationId xmlns:a16="http://schemas.microsoft.com/office/drawing/2014/main" id="{32212E8D-0C07-2641-BAC9-D6266AF3E3B3}"/>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5" name="Line 82">
                    <a:extLst>
                      <a:ext uri="{FF2B5EF4-FFF2-40B4-BE49-F238E27FC236}">
                        <a16:creationId xmlns:a16="http://schemas.microsoft.com/office/drawing/2014/main" id="{79AF17FC-BC42-664D-ABEA-EF779D6996E0}"/>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6" name="Line 83">
                    <a:extLst>
                      <a:ext uri="{FF2B5EF4-FFF2-40B4-BE49-F238E27FC236}">
                        <a16:creationId xmlns:a16="http://schemas.microsoft.com/office/drawing/2014/main" id="{39B4B174-C017-494F-BD5F-AA81F544E1C0}"/>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7" name="Line 84">
                    <a:extLst>
                      <a:ext uri="{FF2B5EF4-FFF2-40B4-BE49-F238E27FC236}">
                        <a16:creationId xmlns:a16="http://schemas.microsoft.com/office/drawing/2014/main" id="{96803C16-840D-F543-BF52-0B84CDCFBA03}"/>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8" name="Line 85">
                    <a:extLst>
                      <a:ext uri="{FF2B5EF4-FFF2-40B4-BE49-F238E27FC236}">
                        <a16:creationId xmlns:a16="http://schemas.microsoft.com/office/drawing/2014/main" id="{3816415B-8CB0-F242-8439-7EE185DBD7AC}"/>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9" name="Line 86">
                    <a:extLst>
                      <a:ext uri="{FF2B5EF4-FFF2-40B4-BE49-F238E27FC236}">
                        <a16:creationId xmlns:a16="http://schemas.microsoft.com/office/drawing/2014/main" id="{CFEF652E-CA2B-2143-BA75-71AAE7036DC8}"/>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178" name="Group 87">
                  <a:extLst>
                    <a:ext uri="{FF2B5EF4-FFF2-40B4-BE49-F238E27FC236}">
                      <a16:creationId xmlns:a16="http://schemas.microsoft.com/office/drawing/2014/main" id="{48DF34E5-97F0-A849-B7A2-9C3BCDE98EB3}"/>
                    </a:ext>
                  </a:extLst>
                </p:cNvPr>
                <p:cNvGrpSpPr>
                  <a:grpSpLocks noChangeAspect="1"/>
                </p:cNvGrpSpPr>
                <p:nvPr/>
              </p:nvGrpSpPr>
              <p:grpSpPr bwMode="auto">
                <a:xfrm>
                  <a:off x="3763" y="3621"/>
                  <a:ext cx="129" cy="307"/>
                  <a:chOff x="1014" y="2043"/>
                  <a:chExt cx="129" cy="307"/>
                </a:xfrm>
              </p:grpSpPr>
              <p:sp>
                <p:nvSpPr>
                  <p:cNvPr id="37179" name="Line 88">
                    <a:extLst>
                      <a:ext uri="{FF2B5EF4-FFF2-40B4-BE49-F238E27FC236}">
                        <a16:creationId xmlns:a16="http://schemas.microsoft.com/office/drawing/2014/main" id="{BC88A8A4-A84B-A345-8E0F-3639D0C9E0AE}"/>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0" name="Line 89">
                    <a:extLst>
                      <a:ext uri="{FF2B5EF4-FFF2-40B4-BE49-F238E27FC236}">
                        <a16:creationId xmlns:a16="http://schemas.microsoft.com/office/drawing/2014/main" id="{7589AE41-32C3-1D42-A31D-B77579CD222D}"/>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1" name="Line 90">
                    <a:extLst>
                      <a:ext uri="{FF2B5EF4-FFF2-40B4-BE49-F238E27FC236}">
                        <a16:creationId xmlns:a16="http://schemas.microsoft.com/office/drawing/2014/main" id="{0DE41F87-5247-D64B-A036-5B42A9096ECA}"/>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2" name="Line 91">
                    <a:extLst>
                      <a:ext uri="{FF2B5EF4-FFF2-40B4-BE49-F238E27FC236}">
                        <a16:creationId xmlns:a16="http://schemas.microsoft.com/office/drawing/2014/main" id="{C3E86642-F203-BE46-A878-5AA2BB62AA48}"/>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83" name="Line 92">
                    <a:extLst>
                      <a:ext uri="{FF2B5EF4-FFF2-40B4-BE49-F238E27FC236}">
                        <a16:creationId xmlns:a16="http://schemas.microsoft.com/office/drawing/2014/main" id="{25368C90-F8AF-4E4F-A5BD-4CDFF69249D6}"/>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37" name="Group 93">
                <a:extLst>
                  <a:ext uri="{FF2B5EF4-FFF2-40B4-BE49-F238E27FC236}">
                    <a16:creationId xmlns:a16="http://schemas.microsoft.com/office/drawing/2014/main" id="{79601BC5-45D9-C84E-950D-8FA65D2F3781}"/>
                  </a:ext>
                </a:extLst>
              </p:cNvPr>
              <p:cNvGrpSpPr>
                <a:grpSpLocks noChangeAspect="1"/>
              </p:cNvGrpSpPr>
              <p:nvPr/>
            </p:nvGrpSpPr>
            <p:grpSpPr bwMode="auto">
              <a:xfrm>
                <a:off x="2016" y="1248"/>
                <a:ext cx="165" cy="138"/>
                <a:chOff x="3427" y="3592"/>
                <a:chExt cx="465" cy="336"/>
              </a:xfrm>
            </p:grpSpPr>
            <p:sp>
              <p:nvSpPr>
                <p:cNvPr id="37162" name="AutoShape 94">
                  <a:extLst>
                    <a:ext uri="{FF2B5EF4-FFF2-40B4-BE49-F238E27FC236}">
                      <a16:creationId xmlns:a16="http://schemas.microsoft.com/office/drawing/2014/main" id="{3AF41C51-E619-F248-A6DF-335ED4BD682F}"/>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163" name="Group 95">
                  <a:extLst>
                    <a:ext uri="{FF2B5EF4-FFF2-40B4-BE49-F238E27FC236}">
                      <a16:creationId xmlns:a16="http://schemas.microsoft.com/office/drawing/2014/main" id="{A3924936-F20A-0C48-A2DB-129BCBE3156C}"/>
                    </a:ext>
                  </a:extLst>
                </p:cNvPr>
                <p:cNvGrpSpPr>
                  <a:grpSpLocks noChangeAspect="1"/>
                </p:cNvGrpSpPr>
                <p:nvPr/>
              </p:nvGrpSpPr>
              <p:grpSpPr bwMode="auto">
                <a:xfrm>
                  <a:off x="3427" y="3592"/>
                  <a:ext cx="115" cy="293"/>
                  <a:chOff x="678" y="2014"/>
                  <a:chExt cx="115" cy="293"/>
                </a:xfrm>
              </p:grpSpPr>
              <p:sp>
                <p:nvSpPr>
                  <p:cNvPr id="37170" name="Line 96">
                    <a:extLst>
                      <a:ext uri="{FF2B5EF4-FFF2-40B4-BE49-F238E27FC236}">
                        <a16:creationId xmlns:a16="http://schemas.microsoft.com/office/drawing/2014/main" id="{EB220EF5-4DF8-A54E-99A1-AF30EFEFEE28}"/>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71" name="Line 97">
                    <a:extLst>
                      <a:ext uri="{FF2B5EF4-FFF2-40B4-BE49-F238E27FC236}">
                        <a16:creationId xmlns:a16="http://schemas.microsoft.com/office/drawing/2014/main" id="{B8DB5EA7-AFCE-664B-BC76-CEB3EC35FEF9}"/>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72" name="Line 98">
                    <a:extLst>
                      <a:ext uri="{FF2B5EF4-FFF2-40B4-BE49-F238E27FC236}">
                        <a16:creationId xmlns:a16="http://schemas.microsoft.com/office/drawing/2014/main" id="{13052DEC-39DE-BF40-9663-421133E64D3D}"/>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73" name="Line 99">
                    <a:extLst>
                      <a:ext uri="{FF2B5EF4-FFF2-40B4-BE49-F238E27FC236}">
                        <a16:creationId xmlns:a16="http://schemas.microsoft.com/office/drawing/2014/main" id="{5D6225B2-8FE9-B845-BA3B-919734493910}"/>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74" name="Line 100">
                    <a:extLst>
                      <a:ext uri="{FF2B5EF4-FFF2-40B4-BE49-F238E27FC236}">
                        <a16:creationId xmlns:a16="http://schemas.microsoft.com/office/drawing/2014/main" id="{8CFEDE5D-7CE0-1341-B73E-EC68DD06B568}"/>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75" name="Line 101">
                    <a:extLst>
                      <a:ext uri="{FF2B5EF4-FFF2-40B4-BE49-F238E27FC236}">
                        <a16:creationId xmlns:a16="http://schemas.microsoft.com/office/drawing/2014/main" id="{CEA27F07-C51E-CE4A-9C8A-111DAB140055}"/>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164" name="Group 102">
                  <a:extLst>
                    <a:ext uri="{FF2B5EF4-FFF2-40B4-BE49-F238E27FC236}">
                      <a16:creationId xmlns:a16="http://schemas.microsoft.com/office/drawing/2014/main" id="{F4239DDC-EFCC-4440-8246-5C4665BD47A9}"/>
                    </a:ext>
                  </a:extLst>
                </p:cNvPr>
                <p:cNvGrpSpPr>
                  <a:grpSpLocks noChangeAspect="1"/>
                </p:cNvGrpSpPr>
                <p:nvPr/>
              </p:nvGrpSpPr>
              <p:grpSpPr bwMode="auto">
                <a:xfrm>
                  <a:off x="3763" y="3621"/>
                  <a:ext cx="129" cy="307"/>
                  <a:chOff x="1014" y="2043"/>
                  <a:chExt cx="129" cy="307"/>
                </a:xfrm>
              </p:grpSpPr>
              <p:sp>
                <p:nvSpPr>
                  <p:cNvPr id="37165" name="Line 103">
                    <a:extLst>
                      <a:ext uri="{FF2B5EF4-FFF2-40B4-BE49-F238E27FC236}">
                        <a16:creationId xmlns:a16="http://schemas.microsoft.com/office/drawing/2014/main" id="{E063AB27-BD0A-B646-A6EC-E5453292C058}"/>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66" name="Line 104">
                    <a:extLst>
                      <a:ext uri="{FF2B5EF4-FFF2-40B4-BE49-F238E27FC236}">
                        <a16:creationId xmlns:a16="http://schemas.microsoft.com/office/drawing/2014/main" id="{186642EB-BEB9-BD48-9BF9-BA8ED39E4327}"/>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67" name="Line 105">
                    <a:extLst>
                      <a:ext uri="{FF2B5EF4-FFF2-40B4-BE49-F238E27FC236}">
                        <a16:creationId xmlns:a16="http://schemas.microsoft.com/office/drawing/2014/main" id="{656DAE1E-E492-1747-940C-D804ADDDEE2F}"/>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68" name="Line 106">
                    <a:extLst>
                      <a:ext uri="{FF2B5EF4-FFF2-40B4-BE49-F238E27FC236}">
                        <a16:creationId xmlns:a16="http://schemas.microsoft.com/office/drawing/2014/main" id="{B91ABA80-4E02-AE42-A135-4012C91B60AC}"/>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69" name="Line 107">
                    <a:extLst>
                      <a:ext uri="{FF2B5EF4-FFF2-40B4-BE49-F238E27FC236}">
                        <a16:creationId xmlns:a16="http://schemas.microsoft.com/office/drawing/2014/main" id="{113D17ED-5538-364C-A90B-F7574EDEC33B}"/>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38" name="Group 108">
                <a:extLst>
                  <a:ext uri="{FF2B5EF4-FFF2-40B4-BE49-F238E27FC236}">
                    <a16:creationId xmlns:a16="http://schemas.microsoft.com/office/drawing/2014/main" id="{EB406C48-7764-A84F-8395-F9EC4AAF0098}"/>
                  </a:ext>
                </a:extLst>
              </p:cNvPr>
              <p:cNvGrpSpPr>
                <a:grpSpLocks noChangeAspect="1"/>
              </p:cNvGrpSpPr>
              <p:nvPr/>
            </p:nvGrpSpPr>
            <p:grpSpPr bwMode="auto">
              <a:xfrm>
                <a:off x="2400" y="1248"/>
                <a:ext cx="163" cy="138"/>
                <a:chOff x="3427" y="3592"/>
                <a:chExt cx="465" cy="336"/>
              </a:xfrm>
            </p:grpSpPr>
            <p:sp>
              <p:nvSpPr>
                <p:cNvPr id="37148" name="AutoShape 109">
                  <a:extLst>
                    <a:ext uri="{FF2B5EF4-FFF2-40B4-BE49-F238E27FC236}">
                      <a16:creationId xmlns:a16="http://schemas.microsoft.com/office/drawing/2014/main" id="{DD2B43F5-4F00-904E-89C3-7D731652AB01}"/>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149" name="Group 110">
                  <a:extLst>
                    <a:ext uri="{FF2B5EF4-FFF2-40B4-BE49-F238E27FC236}">
                      <a16:creationId xmlns:a16="http://schemas.microsoft.com/office/drawing/2014/main" id="{38047ABD-D3A2-DA4B-A4A4-730E5BE596F5}"/>
                    </a:ext>
                  </a:extLst>
                </p:cNvPr>
                <p:cNvGrpSpPr>
                  <a:grpSpLocks noChangeAspect="1"/>
                </p:cNvGrpSpPr>
                <p:nvPr/>
              </p:nvGrpSpPr>
              <p:grpSpPr bwMode="auto">
                <a:xfrm>
                  <a:off x="3427" y="3592"/>
                  <a:ext cx="115" cy="293"/>
                  <a:chOff x="678" y="2014"/>
                  <a:chExt cx="115" cy="293"/>
                </a:xfrm>
              </p:grpSpPr>
              <p:sp>
                <p:nvSpPr>
                  <p:cNvPr id="37156" name="Line 111">
                    <a:extLst>
                      <a:ext uri="{FF2B5EF4-FFF2-40B4-BE49-F238E27FC236}">
                        <a16:creationId xmlns:a16="http://schemas.microsoft.com/office/drawing/2014/main" id="{D2F7A64B-ED5F-F840-9266-610C925DF93B}"/>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57" name="Line 112">
                    <a:extLst>
                      <a:ext uri="{FF2B5EF4-FFF2-40B4-BE49-F238E27FC236}">
                        <a16:creationId xmlns:a16="http://schemas.microsoft.com/office/drawing/2014/main" id="{0DE74874-62CB-6B46-B769-A95496B77882}"/>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58" name="Line 113">
                    <a:extLst>
                      <a:ext uri="{FF2B5EF4-FFF2-40B4-BE49-F238E27FC236}">
                        <a16:creationId xmlns:a16="http://schemas.microsoft.com/office/drawing/2014/main" id="{0DE194FB-7501-8F4B-8F17-123E3DACF642}"/>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59" name="Line 114">
                    <a:extLst>
                      <a:ext uri="{FF2B5EF4-FFF2-40B4-BE49-F238E27FC236}">
                        <a16:creationId xmlns:a16="http://schemas.microsoft.com/office/drawing/2014/main" id="{6E805081-BCFF-964F-9DB2-AA661FEF4FBD}"/>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60" name="Line 115">
                    <a:extLst>
                      <a:ext uri="{FF2B5EF4-FFF2-40B4-BE49-F238E27FC236}">
                        <a16:creationId xmlns:a16="http://schemas.microsoft.com/office/drawing/2014/main" id="{814503C9-116E-034E-8854-6A7B46CDAE7F}"/>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61" name="Line 116">
                    <a:extLst>
                      <a:ext uri="{FF2B5EF4-FFF2-40B4-BE49-F238E27FC236}">
                        <a16:creationId xmlns:a16="http://schemas.microsoft.com/office/drawing/2014/main" id="{D020045D-2B5B-5C4E-8207-632C324D1AA8}"/>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150" name="Group 117">
                  <a:extLst>
                    <a:ext uri="{FF2B5EF4-FFF2-40B4-BE49-F238E27FC236}">
                      <a16:creationId xmlns:a16="http://schemas.microsoft.com/office/drawing/2014/main" id="{117083BF-A7C4-4B44-AA38-EC95B0D7A9F9}"/>
                    </a:ext>
                  </a:extLst>
                </p:cNvPr>
                <p:cNvGrpSpPr>
                  <a:grpSpLocks noChangeAspect="1"/>
                </p:cNvGrpSpPr>
                <p:nvPr/>
              </p:nvGrpSpPr>
              <p:grpSpPr bwMode="auto">
                <a:xfrm>
                  <a:off x="3763" y="3621"/>
                  <a:ext cx="129" cy="307"/>
                  <a:chOff x="1014" y="2043"/>
                  <a:chExt cx="129" cy="307"/>
                </a:xfrm>
              </p:grpSpPr>
              <p:sp>
                <p:nvSpPr>
                  <p:cNvPr id="37151" name="Line 118">
                    <a:extLst>
                      <a:ext uri="{FF2B5EF4-FFF2-40B4-BE49-F238E27FC236}">
                        <a16:creationId xmlns:a16="http://schemas.microsoft.com/office/drawing/2014/main" id="{0DD65AA8-A422-0945-83A0-F16972F3B134}"/>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52" name="Line 119">
                    <a:extLst>
                      <a:ext uri="{FF2B5EF4-FFF2-40B4-BE49-F238E27FC236}">
                        <a16:creationId xmlns:a16="http://schemas.microsoft.com/office/drawing/2014/main" id="{CFBB1700-6E55-9548-97A5-103EB2BA03BC}"/>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53" name="Line 120">
                    <a:extLst>
                      <a:ext uri="{FF2B5EF4-FFF2-40B4-BE49-F238E27FC236}">
                        <a16:creationId xmlns:a16="http://schemas.microsoft.com/office/drawing/2014/main" id="{3BC00DEA-4DC4-1149-8441-08796498537D}"/>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54" name="Line 121">
                    <a:extLst>
                      <a:ext uri="{FF2B5EF4-FFF2-40B4-BE49-F238E27FC236}">
                        <a16:creationId xmlns:a16="http://schemas.microsoft.com/office/drawing/2014/main" id="{FD521562-FE9E-854D-95A9-C4657CDBE6EF}"/>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55" name="Line 122">
                    <a:extLst>
                      <a:ext uri="{FF2B5EF4-FFF2-40B4-BE49-F238E27FC236}">
                        <a16:creationId xmlns:a16="http://schemas.microsoft.com/office/drawing/2014/main" id="{C233F946-0565-684A-8221-FC0A1C890DE1}"/>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39" name="Group 123">
                <a:extLst>
                  <a:ext uri="{FF2B5EF4-FFF2-40B4-BE49-F238E27FC236}">
                    <a16:creationId xmlns:a16="http://schemas.microsoft.com/office/drawing/2014/main" id="{FDF497F2-DD71-F546-BA6D-4626AC004900}"/>
                  </a:ext>
                </a:extLst>
              </p:cNvPr>
              <p:cNvGrpSpPr>
                <a:grpSpLocks noChangeAspect="1"/>
              </p:cNvGrpSpPr>
              <p:nvPr/>
            </p:nvGrpSpPr>
            <p:grpSpPr bwMode="auto">
              <a:xfrm>
                <a:off x="2784" y="1264"/>
                <a:ext cx="164" cy="138"/>
                <a:chOff x="3427" y="3592"/>
                <a:chExt cx="465" cy="336"/>
              </a:xfrm>
            </p:grpSpPr>
            <p:sp>
              <p:nvSpPr>
                <p:cNvPr id="37134" name="AutoShape 124">
                  <a:extLst>
                    <a:ext uri="{FF2B5EF4-FFF2-40B4-BE49-F238E27FC236}">
                      <a16:creationId xmlns:a16="http://schemas.microsoft.com/office/drawing/2014/main" id="{5007043C-594A-BC4D-82B3-38E25B02BFC8}"/>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135" name="Group 125">
                  <a:extLst>
                    <a:ext uri="{FF2B5EF4-FFF2-40B4-BE49-F238E27FC236}">
                      <a16:creationId xmlns:a16="http://schemas.microsoft.com/office/drawing/2014/main" id="{6164A770-DF50-5F40-A947-34D0143681C2}"/>
                    </a:ext>
                  </a:extLst>
                </p:cNvPr>
                <p:cNvGrpSpPr>
                  <a:grpSpLocks noChangeAspect="1"/>
                </p:cNvGrpSpPr>
                <p:nvPr/>
              </p:nvGrpSpPr>
              <p:grpSpPr bwMode="auto">
                <a:xfrm>
                  <a:off x="3427" y="3592"/>
                  <a:ext cx="115" cy="293"/>
                  <a:chOff x="678" y="2014"/>
                  <a:chExt cx="115" cy="293"/>
                </a:xfrm>
              </p:grpSpPr>
              <p:sp>
                <p:nvSpPr>
                  <p:cNvPr id="37142" name="Line 126">
                    <a:extLst>
                      <a:ext uri="{FF2B5EF4-FFF2-40B4-BE49-F238E27FC236}">
                        <a16:creationId xmlns:a16="http://schemas.microsoft.com/office/drawing/2014/main" id="{B127FF9D-E2E2-A642-9433-260C9F74F435}"/>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43" name="Line 127">
                    <a:extLst>
                      <a:ext uri="{FF2B5EF4-FFF2-40B4-BE49-F238E27FC236}">
                        <a16:creationId xmlns:a16="http://schemas.microsoft.com/office/drawing/2014/main" id="{D7B235EF-DD84-BB45-A995-9B51F7448AE8}"/>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44" name="Line 128">
                    <a:extLst>
                      <a:ext uri="{FF2B5EF4-FFF2-40B4-BE49-F238E27FC236}">
                        <a16:creationId xmlns:a16="http://schemas.microsoft.com/office/drawing/2014/main" id="{B377A216-B127-DC4C-82E5-D3041CA725E9}"/>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45" name="Line 129">
                    <a:extLst>
                      <a:ext uri="{FF2B5EF4-FFF2-40B4-BE49-F238E27FC236}">
                        <a16:creationId xmlns:a16="http://schemas.microsoft.com/office/drawing/2014/main" id="{350D457E-B2EB-8840-984C-F9D8EE5BF543}"/>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46" name="Line 130">
                    <a:extLst>
                      <a:ext uri="{FF2B5EF4-FFF2-40B4-BE49-F238E27FC236}">
                        <a16:creationId xmlns:a16="http://schemas.microsoft.com/office/drawing/2014/main" id="{69ADD087-02E9-234C-B8FE-10A275F8C040}"/>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47" name="Line 131">
                    <a:extLst>
                      <a:ext uri="{FF2B5EF4-FFF2-40B4-BE49-F238E27FC236}">
                        <a16:creationId xmlns:a16="http://schemas.microsoft.com/office/drawing/2014/main" id="{6AFBBB8E-1479-F54D-A7AB-65B0A57D9319}"/>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136" name="Group 132">
                  <a:extLst>
                    <a:ext uri="{FF2B5EF4-FFF2-40B4-BE49-F238E27FC236}">
                      <a16:creationId xmlns:a16="http://schemas.microsoft.com/office/drawing/2014/main" id="{BA7B5100-C0C1-7148-9329-578304BE1B0D}"/>
                    </a:ext>
                  </a:extLst>
                </p:cNvPr>
                <p:cNvGrpSpPr>
                  <a:grpSpLocks noChangeAspect="1"/>
                </p:cNvGrpSpPr>
                <p:nvPr/>
              </p:nvGrpSpPr>
              <p:grpSpPr bwMode="auto">
                <a:xfrm>
                  <a:off x="3763" y="3621"/>
                  <a:ext cx="129" cy="307"/>
                  <a:chOff x="1014" y="2043"/>
                  <a:chExt cx="129" cy="307"/>
                </a:xfrm>
              </p:grpSpPr>
              <p:sp>
                <p:nvSpPr>
                  <p:cNvPr id="37137" name="Line 133">
                    <a:extLst>
                      <a:ext uri="{FF2B5EF4-FFF2-40B4-BE49-F238E27FC236}">
                        <a16:creationId xmlns:a16="http://schemas.microsoft.com/office/drawing/2014/main" id="{DC0FF3F8-8415-AF40-B75D-2BB6C05FF453}"/>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38" name="Line 134">
                    <a:extLst>
                      <a:ext uri="{FF2B5EF4-FFF2-40B4-BE49-F238E27FC236}">
                        <a16:creationId xmlns:a16="http://schemas.microsoft.com/office/drawing/2014/main" id="{DEC293AB-29E8-E94A-808F-96D8BE637F0E}"/>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39" name="Line 135">
                    <a:extLst>
                      <a:ext uri="{FF2B5EF4-FFF2-40B4-BE49-F238E27FC236}">
                        <a16:creationId xmlns:a16="http://schemas.microsoft.com/office/drawing/2014/main" id="{A938E861-91C5-DB4A-8B57-9AF6A4515438}"/>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40" name="Line 136">
                    <a:extLst>
                      <a:ext uri="{FF2B5EF4-FFF2-40B4-BE49-F238E27FC236}">
                        <a16:creationId xmlns:a16="http://schemas.microsoft.com/office/drawing/2014/main" id="{84C6C641-45C3-E246-9976-8B39A8FAB201}"/>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41" name="Line 137">
                    <a:extLst>
                      <a:ext uri="{FF2B5EF4-FFF2-40B4-BE49-F238E27FC236}">
                        <a16:creationId xmlns:a16="http://schemas.microsoft.com/office/drawing/2014/main" id="{DC24FEEB-987C-2B46-B76A-5A02C6AD61F6}"/>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40" name="Group 138">
                <a:extLst>
                  <a:ext uri="{FF2B5EF4-FFF2-40B4-BE49-F238E27FC236}">
                    <a16:creationId xmlns:a16="http://schemas.microsoft.com/office/drawing/2014/main" id="{DBD4A7C1-2DC7-F548-A160-DB883D1AAC58}"/>
                  </a:ext>
                </a:extLst>
              </p:cNvPr>
              <p:cNvGrpSpPr>
                <a:grpSpLocks noChangeAspect="1"/>
              </p:cNvGrpSpPr>
              <p:nvPr/>
            </p:nvGrpSpPr>
            <p:grpSpPr bwMode="auto">
              <a:xfrm>
                <a:off x="3195" y="1248"/>
                <a:ext cx="165" cy="139"/>
                <a:chOff x="3427" y="3592"/>
                <a:chExt cx="465" cy="336"/>
              </a:xfrm>
            </p:grpSpPr>
            <p:sp>
              <p:nvSpPr>
                <p:cNvPr id="37120" name="AutoShape 139">
                  <a:extLst>
                    <a:ext uri="{FF2B5EF4-FFF2-40B4-BE49-F238E27FC236}">
                      <a16:creationId xmlns:a16="http://schemas.microsoft.com/office/drawing/2014/main" id="{958EDF96-378E-8847-91CF-1BD09464F721}"/>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121" name="Group 140">
                  <a:extLst>
                    <a:ext uri="{FF2B5EF4-FFF2-40B4-BE49-F238E27FC236}">
                      <a16:creationId xmlns:a16="http://schemas.microsoft.com/office/drawing/2014/main" id="{832982E7-03C6-E543-8322-26E5B0CDB8DA}"/>
                    </a:ext>
                  </a:extLst>
                </p:cNvPr>
                <p:cNvGrpSpPr>
                  <a:grpSpLocks noChangeAspect="1"/>
                </p:cNvGrpSpPr>
                <p:nvPr/>
              </p:nvGrpSpPr>
              <p:grpSpPr bwMode="auto">
                <a:xfrm>
                  <a:off x="3427" y="3592"/>
                  <a:ext cx="115" cy="293"/>
                  <a:chOff x="678" y="2014"/>
                  <a:chExt cx="115" cy="293"/>
                </a:xfrm>
              </p:grpSpPr>
              <p:sp>
                <p:nvSpPr>
                  <p:cNvPr id="37128" name="Line 141">
                    <a:extLst>
                      <a:ext uri="{FF2B5EF4-FFF2-40B4-BE49-F238E27FC236}">
                        <a16:creationId xmlns:a16="http://schemas.microsoft.com/office/drawing/2014/main" id="{2ADC690B-4748-D34C-950C-7E97C9CA66F9}"/>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29" name="Line 142">
                    <a:extLst>
                      <a:ext uri="{FF2B5EF4-FFF2-40B4-BE49-F238E27FC236}">
                        <a16:creationId xmlns:a16="http://schemas.microsoft.com/office/drawing/2014/main" id="{87D25245-206A-074C-9AC5-D9C096B8C0B6}"/>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30" name="Line 143">
                    <a:extLst>
                      <a:ext uri="{FF2B5EF4-FFF2-40B4-BE49-F238E27FC236}">
                        <a16:creationId xmlns:a16="http://schemas.microsoft.com/office/drawing/2014/main" id="{DCB4C90C-6E11-B441-B4EC-7E02E76197CA}"/>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31" name="Line 144">
                    <a:extLst>
                      <a:ext uri="{FF2B5EF4-FFF2-40B4-BE49-F238E27FC236}">
                        <a16:creationId xmlns:a16="http://schemas.microsoft.com/office/drawing/2014/main" id="{3F755103-D856-C84D-965D-26825AC9B916}"/>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32" name="Line 145">
                    <a:extLst>
                      <a:ext uri="{FF2B5EF4-FFF2-40B4-BE49-F238E27FC236}">
                        <a16:creationId xmlns:a16="http://schemas.microsoft.com/office/drawing/2014/main" id="{5FC49A0E-5E50-5E41-8ED2-4D284CFFF92E}"/>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33" name="Line 146">
                    <a:extLst>
                      <a:ext uri="{FF2B5EF4-FFF2-40B4-BE49-F238E27FC236}">
                        <a16:creationId xmlns:a16="http://schemas.microsoft.com/office/drawing/2014/main" id="{A4B6CC38-C547-DA47-9ACD-871032726A7F}"/>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122" name="Group 147">
                  <a:extLst>
                    <a:ext uri="{FF2B5EF4-FFF2-40B4-BE49-F238E27FC236}">
                      <a16:creationId xmlns:a16="http://schemas.microsoft.com/office/drawing/2014/main" id="{6BA1376D-564B-7E4D-AE25-E1BD84085FFD}"/>
                    </a:ext>
                  </a:extLst>
                </p:cNvPr>
                <p:cNvGrpSpPr>
                  <a:grpSpLocks noChangeAspect="1"/>
                </p:cNvGrpSpPr>
                <p:nvPr/>
              </p:nvGrpSpPr>
              <p:grpSpPr bwMode="auto">
                <a:xfrm>
                  <a:off x="3763" y="3621"/>
                  <a:ext cx="129" cy="307"/>
                  <a:chOff x="1014" y="2043"/>
                  <a:chExt cx="129" cy="307"/>
                </a:xfrm>
              </p:grpSpPr>
              <p:sp>
                <p:nvSpPr>
                  <p:cNvPr id="37123" name="Line 148">
                    <a:extLst>
                      <a:ext uri="{FF2B5EF4-FFF2-40B4-BE49-F238E27FC236}">
                        <a16:creationId xmlns:a16="http://schemas.microsoft.com/office/drawing/2014/main" id="{37EF91CB-01CE-534A-9D1D-5E147A6BA5FC}"/>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24" name="Line 149">
                    <a:extLst>
                      <a:ext uri="{FF2B5EF4-FFF2-40B4-BE49-F238E27FC236}">
                        <a16:creationId xmlns:a16="http://schemas.microsoft.com/office/drawing/2014/main" id="{AF11F9CD-AEE2-5E48-A390-71F320C6A3A0}"/>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25" name="Line 150">
                    <a:extLst>
                      <a:ext uri="{FF2B5EF4-FFF2-40B4-BE49-F238E27FC236}">
                        <a16:creationId xmlns:a16="http://schemas.microsoft.com/office/drawing/2014/main" id="{FEB12AF4-477E-AC4C-AFEE-CA6ACD5DB366}"/>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26" name="Line 151">
                    <a:extLst>
                      <a:ext uri="{FF2B5EF4-FFF2-40B4-BE49-F238E27FC236}">
                        <a16:creationId xmlns:a16="http://schemas.microsoft.com/office/drawing/2014/main" id="{0C6B1A25-AE97-5C4A-B02B-290DFE38A74C}"/>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27" name="Line 152">
                    <a:extLst>
                      <a:ext uri="{FF2B5EF4-FFF2-40B4-BE49-F238E27FC236}">
                        <a16:creationId xmlns:a16="http://schemas.microsoft.com/office/drawing/2014/main" id="{EF148ADB-4596-8748-BD4B-829BFE5644C2}"/>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6941" name="AutoShape 153">
                <a:extLst>
                  <a:ext uri="{FF2B5EF4-FFF2-40B4-BE49-F238E27FC236}">
                    <a16:creationId xmlns:a16="http://schemas.microsoft.com/office/drawing/2014/main" id="{A043BC43-E70F-5B41-BA4F-09F9700CB2FC}"/>
                  </a:ext>
                </a:extLst>
              </p:cNvPr>
              <p:cNvSpPr>
                <a:spLocks noChangeAspect="1" noChangeArrowheads="1"/>
              </p:cNvSpPr>
              <p:nvPr/>
            </p:nvSpPr>
            <p:spPr bwMode="auto">
              <a:xfrm>
                <a:off x="1616" y="857"/>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42" name="AutoShape 154">
                <a:extLst>
                  <a:ext uri="{FF2B5EF4-FFF2-40B4-BE49-F238E27FC236}">
                    <a16:creationId xmlns:a16="http://schemas.microsoft.com/office/drawing/2014/main" id="{87014AC9-8ACD-DD46-BDAB-AFB31560E4A9}"/>
                  </a:ext>
                </a:extLst>
              </p:cNvPr>
              <p:cNvSpPr>
                <a:spLocks noChangeAspect="1" noChangeArrowheads="1"/>
              </p:cNvSpPr>
              <p:nvPr/>
            </p:nvSpPr>
            <p:spPr bwMode="auto">
              <a:xfrm>
                <a:off x="1938" y="864"/>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43" name="AutoShape 155">
                <a:extLst>
                  <a:ext uri="{FF2B5EF4-FFF2-40B4-BE49-F238E27FC236}">
                    <a16:creationId xmlns:a16="http://schemas.microsoft.com/office/drawing/2014/main" id="{5779BAFE-5AB0-0E41-8675-95422BB1F8CE}"/>
                  </a:ext>
                </a:extLst>
              </p:cNvPr>
              <p:cNvSpPr>
                <a:spLocks noChangeAspect="1" noChangeArrowheads="1"/>
              </p:cNvSpPr>
              <p:nvPr/>
            </p:nvSpPr>
            <p:spPr bwMode="auto">
              <a:xfrm>
                <a:off x="2470" y="882"/>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44" name="AutoShape 156">
                <a:extLst>
                  <a:ext uri="{FF2B5EF4-FFF2-40B4-BE49-F238E27FC236}">
                    <a16:creationId xmlns:a16="http://schemas.microsoft.com/office/drawing/2014/main" id="{C9216C12-22AD-884C-A5A7-5F7C72B1A7BF}"/>
                  </a:ext>
                </a:extLst>
              </p:cNvPr>
              <p:cNvSpPr>
                <a:spLocks noChangeAspect="1" noChangeArrowheads="1"/>
              </p:cNvSpPr>
              <p:nvPr/>
            </p:nvSpPr>
            <p:spPr bwMode="auto">
              <a:xfrm>
                <a:off x="3080" y="864"/>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45" name="AutoShape 157">
                <a:extLst>
                  <a:ext uri="{FF2B5EF4-FFF2-40B4-BE49-F238E27FC236}">
                    <a16:creationId xmlns:a16="http://schemas.microsoft.com/office/drawing/2014/main" id="{BEE37131-8357-0F46-8831-055A3EDCC734}"/>
                  </a:ext>
                </a:extLst>
              </p:cNvPr>
              <p:cNvSpPr>
                <a:spLocks noChangeAspect="1" noChangeArrowheads="1"/>
              </p:cNvSpPr>
              <p:nvPr/>
            </p:nvSpPr>
            <p:spPr bwMode="auto">
              <a:xfrm>
                <a:off x="1528" y="700"/>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46" name="AutoShape 158">
                <a:extLst>
                  <a:ext uri="{FF2B5EF4-FFF2-40B4-BE49-F238E27FC236}">
                    <a16:creationId xmlns:a16="http://schemas.microsoft.com/office/drawing/2014/main" id="{FDFAF275-2EA9-B340-A2B3-A038830CE5A0}"/>
                  </a:ext>
                </a:extLst>
              </p:cNvPr>
              <p:cNvSpPr>
                <a:spLocks noChangeAspect="1" noChangeArrowheads="1"/>
              </p:cNvSpPr>
              <p:nvPr/>
            </p:nvSpPr>
            <p:spPr bwMode="auto">
              <a:xfrm>
                <a:off x="1999" y="700"/>
                <a:ext cx="97"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47" name="AutoShape 159">
                <a:extLst>
                  <a:ext uri="{FF2B5EF4-FFF2-40B4-BE49-F238E27FC236}">
                    <a16:creationId xmlns:a16="http://schemas.microsoft.com/office/drawing/2014/main" id="{AD96B138-BD7B-E848-800D-EB0FC15EE52C}"/>
                  </a:ext>
                </a:extLst>
              </p:cNvPr>
              <p:cNvSpPr>
                <a:spLocks noChangeAspect="1" noChangeArrowheads="1"/>
              </p:cNvSpPr>
              <p:nvPr/>
            </p:nvSpPr>
            <p:spPr bwMode="auto">
              <a:xfrm>
                <a:off x="2606" y="707"/>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48" name="AutoShape 160">
                <a:extLst>
                  <a:ext uri="{FF2B5EF4-FFF2-40B4-BE49-F238E27FC236}">
                    <a16:creationId xmlns:a16="http://schemas.microsoft.com/office/drawing/2014/main" id="{48B1C4AB-2255-4B49-9554-8CCE1FA35440}"/>
                  </a:ext>
                </a:extLst>
              </p:cNvPr>
              <p:cNvSpPr>
                <a:spLocks noChangeAspect="1" noChangeArrowheads="1"/>
              </p:cNvSpPr>
              <p:nvPr/>
            </p:nvSpPr>
            <p:spPr bwMode="auto">
              <a:xfrm>
                <a:off x="3068" y="707"/>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49" name="Oval 161">
                <a:extLst>
                  <a:ext uri="{FF2B5EF4-FFF2-40B4-BE49-F238E27FC236}">
                    <a16:creationId xmlns:a16="http://schemas.microsoft.com/office/drawing/2014/main" id="{74DB60C6-953B-6F42-BE92-4E29468A68BC}"/>
                  </a:ext>
                </a:extLst>
              </p:cNvPr>
              <p:cNvSpPr>
                <a:spLocks noChangeAspect="1" noChangeArrowheads="1"/>
              </p:cNvSpPr>
              <p:nvPr/>
            </p:nvSpPr>
            <p:spPr bwMode="auto">
              <a:xfrm>
                <a:off x="1658" y="700"/>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0" name="Oval 162">
                <a:extLst>
                  <a:ext uri="{FF2B5EF4-FFF2-40B4-BE49-F238E27FC236}">
                    <a16:creationId xmlns:a16="http://schemas.microsoft.com/office/drawing/2014/main" id="{89575DD3-BF5E-4E46-BD1C-9613E97C5C8A}"/>
                  </a:ext>
                </a:extLst>
              </p:cNvPr>
              <p:cNvSpPr>
                <a:spLocks noChangeAspect="1" noChangeArrowheads="1"/>
              </p:cNvSpPr>
              <p:nvPr/>
            </p:nvSpPr>
            <p:spPr bwMode="auto">
              <a:xfrm>
                <a:off x="2125" y="693"/>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1" name="Oval 163">
                <a:extLst>
                  <a:ext uri="{FF2B5EF4-FFF2-40B4-BE49-F238E27FC236}">
                    <a16:creationId xmlns:a16="http://schemas.microsoft.com/office/drawing/2014/main" id="{DB188B69-E993-3A4D-86E5-F911945D4DC0}"/>
                  </a:ext>
                </a:extLst>
              </p:cNvPr>
              <p:cNvSpPr>
                <a:spLocks noChangeAspect="1" noChangeArrowheads="1"/>
              </p:cNvSpPr>
              <p:nvPr/>
            </p:nvSpPr>
            <p:spPr bwMode="auto">
              <a:xfrm>
                <a:off x="2533" y="707"/>
                <a:ext cx="51"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2" name="Oval 164">
                <a:extLst>
                  <a:ext uri="{FF2B5EF4-FFF2-40B4-BE49-F238E27FC236}">
                    <a16:creationId xmlns:a16="http://schemas.microsoft.com/office/drawing/2014/main" id="{0824FB3F-7E4D-BD41-A561-81A07EB93F6A}"/>
                  </a:ext>
                </a:extLst>
              </p:cNvPr>
              <p:cNvSpPr>
                <a:spLocks noChangeAspect="1" noChangeArrowheads="1"/>
              </p:cNvSpPr>
              <p:nvPr/>
            </p:nvSpPr>
            <p:spPr bwMode="auto">
              <a:xfrm>
                <a:off x="3008" y="700"/>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3" name="Oval 165">
                <a:extLst>
                  <a:ext uri="{FF2B5EF4-FFF2-40B4-BE49-F238E27FC236}">
                    <a16:creationId xmlns:a16="http://schemas.microsoft.com/office/drawing/2014/main" id="{C9AD3A49-9463-3B42-AC72-F3DC7893FFEC}"/>
                  </a:ext>
                </a:extLst>
              </p:cNvPr>
              <p:cNvSpPr>
                <a:spLocks noChangeAspect="1" noChangeArrowheads="1"/>
              </p:cNvSpPr>
              <p:nvPr/>
            </p:nvSpPr>
            <p:spPr bwMode="auto">
              <a:xfrm>
                <a:off x="1479" y="912"/>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4" name="Oval 167">
                <a:extLst>
                  <a:ext uri="{FF2B5EF4-FFF2-40B4-BE49-F238E27FC236}">
                    <a16:creationId xmlns:a16="http://schemas.microsoft.com/office/drawing/2014/main" id="{DA1C8024-DDCE-AB44-9BA0-77D3D6227D36}"/>
                  </a:ext>
                </a:extLst>
              </p:cNvPr>
              <p:cNvSpPr>
                <a:spLocks noChangeAspect="1" noChangeArrowheads="1"/>
              </p:cNvSpPr>
              <p:nvPr/>
            </p:nvSpPr>
            <p:spPr bwMode="auto">
              <a:xfrm>
                <a:off x="2236" y="868"/>
                <a:ext cx="48"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5" name="Oval 168">
                <a:extLst>
                  <a:ext uri="{FF2B5EF4-FFF2-40B4-BE49-F238E27FC236}">
                    <a16:creationId xmlns:a16="http://schemas.microsoft.com/office/drawing/2014/main" id="{522E6938-AF4C-454E-ABB0-07876B6D8471}"/>
                  </a:ext>
                </a:extLst>
              </p:cNvPr>
              <p:cNvSpPr>
                <a:spLocks noChangeAspect="1" noChangeArrowheads="1"/>
              </p:cNvSpPr>
              <p:nvPr/>
            </p:nvSpPr>
            <p:spPr bwMode="auto">
              <a:xfrm>
                <a:off x="2554" y="857"/>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6" name="Oval 169">
                <a:extLst>
                  <a:ext uri="{FF2B5EF4-FFF2-40B4-BE49-F238E27FC236}">
                    <a16:creationId xmlns:a16="http://schemas.microsoft.com/office/drawing/2014/main" id="{B47D037B-61A6-0349-9AE2-3EB1895538A0}"/>
                  </a:ext>
                </a:extLst>
              </p:cNvPr>
              <p:cNvSpPr>
                <a:spLocks noChangeAspect="1" noChangeArrowheads="1"/>
              </p:cNvSpPr>
              <p:nvPr/>
            </p:nvSpPr>
            <p:spPr bwMode="auto">
              <a:xfrm>
                <a:off x="2748" y="86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7" name="Oval 170">
                <a:extLst>
                  <a:ext uri="{FF2B5EF4-FFF2-40B4-BE49-F238E27FC236}">
                    <a16:creationId xmlns:a16="http://schemas.microsoft.com/office/drawing/2014/main" id="{58892E53-06E0-C848-A7F6-D20C8ABF383A}"/>
                  </a:ext>
                </a:extLst>
              </p:cNvPr>
              <p:cNvSpPr>
                <a:spLocks noChangeAspect="1" noChangeArrowheads="1"/>
              </p:cNvSpPr>
              <p:nvPr/>
            </p:nvSpPr>
            <p:spPr bwMode="auto">
              <a:xfrm>
                <a:off x="3024" y="857"/>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8" name="Oval 171">
                <a:extLst>
                  <a:ext uri="{FF2B5EF4-FFF2-40B4-BE49-F238E27FC236}">
                    <a16:creationId xmlns:a16="http://schemas.microsoft.com/office/drawing/2014/main" id="{DBC0ABBD-D3DF-E846-9C19-2CC9F31ED777}"/>
                  </a:ext>
                </a:extLst>
              </p:cNvPr>
              <p:cNvSpPr>
                <a:spLocks noChangeAspect="1" noChangeArrowheads="1"/>
              </p:cNvSpPr>
              <p:nvPr/>
            </p:nvSpPr>
            <p:spPr bwMode="auto">
              <a:xfrm>
                <a:off x="3286" y="857"/>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59" name="Oval 173">
                <a:extLst>
                  <a:ext uri="{FF2B5EF4-FFF2-40B4-BE49-F238E27FC236}">
                    <a16:creationId xmlns:a16="http://schemas.microsoft.com/office/drawing/2014/main" id="{D9A0B3E3-143D-5742-A42A-726BD36DE157}"/>
                  </a:ext>
                </a:extLst>
              </p:cNvPr>
              <p:cNvSpPr>
                <a:spLocks noChangeAspect="1" noChangeArrowheads="1"/>
              </p:cNvSpPr>
              <p:nvPr/>
            </p:nvSpPr>
            <p:spPr bwMode="auto">
              <a:xfrm>
                <a:off x="2915" y="749"/>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0" name="Oval 174">
                <a:extLst>
                  <a:ext uri="{FF2B5EF4-FFF2-40B4-BE49-F238E27FC236}">
                    <a16:creationId xmlns:a16="http://schemas.microsoft.com/office/drawing/2014/main" id="{120B04AF-C6E5-594D-ACCF-C1AA30A675A2}"/>
                  </a:ext>
                </a:extLst>
              </p:cNvPr>
              <p:cNvSpPr>
                <a:spLocks noChangeAspect="1" noChangeArrowheads="1"/>
              </p:cNvSpPr>
              <p:nvPr/>
            </p:nvSpPr>
            <p:spPr bwMode="auto">
              <a:xfrm>
                <a:off x="3219" y="680"/>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1" name="Oval 175">
                <a:extLst>
                  <a:ext uri="{FF2B5EF4-FFF2-40B4-BE49-F238E27FC236}">
                    <a16:creationId xmlns:a16="http://schemas.microsoft.com/office/drawing/2014/main" id="{F4EF17F2-1063-5445-BBAE-C8C1FBF80F5F}"/>
                  </a:ext>
                </a:extLst>
              </p:cNvPr>
              <p:cNvSpPr>
                <a:spLocks noChangeAspect="1" noChangeArrowheads="1"/>
              </p:cNvSpPr>
              <p:nvPr/>
            </p:nvSpPr>
            <p:spPr bwMode="auto">
              <a:xfrm>
                <a:off x="2915" y="700"/>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2" name="Oval 176">
                <a:extLst>
                  <a:ext uri="{FF2B5EF4-FFF2-40B4-BE49-F238E27FC236}">
                    <a16:creationId xmlns:a16="http://schemas.microsoft.com/office/drawing/2014/main" id="{7B67E9AD-341A-DB49-B3C3-A600C1FFFA01}"/>
                  </a:ext>
                </a:extLst>
              </p:cNvPr>
              <p:cNvSpPr>
                <a:spLocks noChangeAspect="1" noChangeArrowheads="1"/>
              </p:cNvSpPr>
              <p:nvPr/>
            </p:nvSpPr>
            <p:spPr bwMode="auto">
              <a:xfrm>
                <a:off x="2812" y="695"/>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3" name="Oval 177">
                <a:extLst>
                  <a:ext uri="{FF2B5EF4-FFF2-40B4-BE49-F238E27FC236}">
                    <a16:creationId xmlns:a16="http://schemas.microsoft.com/office/drawing/2014/main" id="{9AD79250-04D4-1C45-A47B-9549FE79C1C3}"/>
                  </a:ext>
                </a:extLst>
              </p:cNvPr>
              <p:cNvSpPr>
                <a:spLocks noChangeAspect="1" noChangeArrowheads="1"/>
              </p:cNvSpPr>
              <p:nvPr/>
            </p:nvSpPr>
            <p:spPr bwMode="auto">
              <a:xfrm>
                <a:off x="2732" y="700"/>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4" name="Oval 178">
                <a:extLst>
                  <a:ext uri="{FF2B5EF4-FFF2-40B4-BE49-F238E27FC236}">
                    <a16:creationId xmlns:a16="http://schemas.microsoft.com/office/drawing/2014/main" id="{837F36CE-FD97-0F45-8FC2-FE04355999B7}"/>
                  </a:ext>
                </a:extLst>
              </p:cNvPr>
              <p:cNvSpPr>
                <a:spLocks noChangeAspect="1" noChangeArrowheads="1"/>
              </p:cNvSpPr>
              <p:nvPr/>
            </p:nvSpPr>
            <p:spPr bwMode="auto">
              <a:xfrm>
                <a:off x="2445" y="695"/>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5" name="Oval 179">
                <a:extLst>
                  <a:ext uri="{FF2B5EF4-FFF2-40B4-BE49-F238E27FC236}">
                    <a16:creationId xmlns:a16="http://schemas.microsoft.com/office/drawing/2014/main" id="{78F8DDF3-FD12-984B-B735-7F04D7BE53CB}"/>
                  </a:ext>
                </a:extLst>
              </p:cNvPr>
              <p:cNvSpPr>
                <a:spLocks noChangeAspect="1" noChangeArrowheads="1"/>
              </p:cNvSpPr>
              <p:nvPr/>
            </p:nvSpPr>
            <p:spPr bwMode="auto">
              <a:xfrm>
                <a:off x="2418" y="637"/>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6" name="Oval 180">
                <a:extLst>
                  <a:ext uri="{FF2B5EF4-FFF2-40B4-BE49-F238E27FC236}">
                    <a16:creationId xmlns:a16="http://schemas.microsoft.com/office/drawing/2014/main" id="{E1A46393-2030-3946-B5F0-1D2C0904D438}"/>
                  </a:ext>
                </a:extLst>
              </p:cNvPr>
              <p:cNvSpPr>
                <a:spLocks noChangeAspect="1" noChangeArrowheads="1"/>
              </p:cNvSpPr>
              <p:nvPr/>
            </p:nvSpPr>
            <p:spPr bwMode="auto">
              <a:xfrm>
                <a:off x="2378" y="733"/>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7" name="Oval 181">
                <a:extLst>
                  <a:ext uri="{FF2B5EF4-FFF2-40B4-BE49-F238E27FC236}">
                    <a16:creationId xmlns:a16="http://schemas.microsoft.com/office/drawing/2014/main" id="{E1A7D002-8D7A-6A42-935F-77054338C620}"/>
                  </a:ext>
                </a:extLst>
              </p:cNvPr>
              <p:cNvSpPr>
                <a:spLocks noChangeAspect="1" noChangeArrowheads="1"/>
              </p:cNvSpPr>
              <p:nvPr/>
            </p:nvSpPr>
            <p:spPr bwMode="auto">
              <a:xfrm>
                <a:off x="2240" y="695"/>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8" name="Oval 182">
                <a:extLst>
                  <a:ext uri="{FF2B5EF4-FFF2-40B4-BE49-F238E27FC236}">
                    <a16:creationId xmlns:a16="http://schemas.microsoft.com/office/drawing/2014/main" id="{58D6C4D7-0952-8743-A5B0-FEBA9F48A99B}"/>
                  </a:ext>
                </a:extLst>
              </p:cNvPr>
              <p:cNvSpPr>
                <a:spLocks noChangeAspect="1" noChangeArrowheads="1"/>
              </p:cNvSpPr>
              <p:nvPr/>
            </p:nvSpPr>
            <p:spPr bwMode="auto">
              <a:xfrm>
                <a:off x="2316" y="573"/>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69" name="Oval 183">
                <a:extLst>
                  <a:ext uri="{FF2B5EF4-FFF2-40B4-BE49-F238E27FC236}">
                    <a16:creationId xmlns:a16="http://schemas.microsoft.com/office/drawing/2014/main" id="{B73FA90D-276A-514A-B848-1CF411FBC7A7}"/>
                  </a:ext>
                </a:extLst>
              </p:cNvPr>
              <p:cNvSpPr>
                <a:spLocks noChangeAspect="1" noChangeArrowheads="1"/>
              </p:cNvSpPr>
              <p:nvPr/>
            </p:nvSpPr>
            <p:spPr bwMode="auto">
              <a:xfrm>
                <a:off x="2252" y="60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0" name="Oval 184">
                <a:extLst>
                  <a:ext uri="{FF2B5EF4-FFF2-40B4-BE49-F238E27FC236}">
                    <a16:creationId xmlns:a16="http://schemas.microsoft.com/office/drawing/2014/main" id="{F61A838C-0CEC-1A48-8AF9-F3A5D732CFFB}"/>
                  </a:ext>
                </a:extLst>
              </p:cNvPr>
              <p:cNvSpPr>
                <a:spLocks noChangeAspect="1" noChangeArrowheads="1"/>
              </p:cNvSpPr>
              <p:nvPr/>
            </p:nvSpPr>
            <p:spPr bwMode="auto">
              <a:xfrm>
                <a:off x="2151" y="630"/>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1" name="Oval 185">
                <a:extLst>
                  <a:ext uri="{FF2B5EF4-FFF2-40B4-BE49-F238E27FC236}">
                    <a16:creationId xmlns:a16="http://schemas.microsoft.com/office/drawing/2014/main" id="{F0D8FFCB-EA9A-E146-B55A-190219E420A5}"/>
                  </a:ext>
                </a:extLst>
              </p:cNvPr>
              <p:cNvSpPr>
                <a:spLocks noChangeAspect="1" noChangeArrowheads="1"/>
              </p:cNvSpPr>
              <p:nvPr/>
            </p:nvSpPr>
            <p:spPr bwMode="auto">
              <a:xfrm>
                <a:off x="1938" y="701"/>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2" name="Oval 186">
                <a:extLst>
                  <a:ext uri="{FF2B5EF4-FFF2-40B4-BE49-F238E27FC236}">
                    <a16:creationId xmlns:a16="http://schemas.microsoft.com/office/drawing/2014/main" id="{1E7BABC2-E9B1-0744-898A-7044C08C30BA}"/>
                  </a:ext>
                </a:extLst>
              </p:cNvPr>
              <p:cNvSpPr>
                <a:spLocks noChangeAspect="1" noChangeArrowheads="1"/>
              </p:cNvSpPr>
              <p:nvPr/>
            </p:nvSpPr>
            <p:spPr bwMode="auto">
              <a:xfrm>
                <a:off x="1872" y="695"/>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3" name="Oval 187">
                <a:extLst>
                  <a:ext uri="{FF2B5EF4-FFF2-40B4-BE49-F238E27FC236}">
                    <a16:creationId xmlns:a16="http://schemas.microsoft.com/office/drawing/2014/main" id="{F00A7085-7CE0-3143-BAF0-6D0472CE844A}"/>
                  </a:ext>
                </a:extLst>
              </p:cNvPr>
              <p:cNvSpPr>
                <a:spLocks noChangeAspect="1" noChangeArrowheads="1"/>
              </p:cNvSpPr>
              <p:nvPr/>
            </p:nvSpPr>
            <p:spPr bwMode="auto">
              <a:xfrm>
                <a:off x="1741" y="687"/>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4" name="Oval 188">
                <a:extLst>
                  <a:ext uri="{FF2B5EF4-FFF2-40B4-BE49-F238E27FC236}">
                    <a16:creationId xmlns:a16="http://schemas.microsoft.com/office/drawing/2014/main" id="{B38F49E5-C5EF-264E-A4D1-B29EFFC06531}"/>
                  </a:ext>
                </a:extLst>
              </p:cNvPr>
              <p:cNvSpPr>
                <a:spLocks noChangeAspect="1" noChangeArrowheads="1"/>
              </p:cNvSpPr>
              <p:nvPr/>
            </p:nvSpPr>
            <p:spPr bwMode="auto">
              <a:xfrm>
                <a:off x="1813" y="770"/>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5" name="Oval 189">
                <a:extLst>
                  <a:ext uri="{FF2B5EF4-FFF2-40B4-BE49-F238E27FC236}">
                    <a16:creationId xmlns:a16="http://schemas.microsoft.com/office/drawing/2014/main" id="{AF3F8339-D10C-F541-B371-C26B46095971}"/>
                  </a:ext>
                </a:extLst>
              </p:cNvPr>
              <p:cNvSpPr>
                <a:spLocks noChangeAspect="1" noChangeArrowheads="1"/>
              </p:cNvSpPr>
              <p:nvPr/>
            </p:nvSpPr>
            <p:spPr bwMode="auto">
              <a:xfrm>
                <a:off x="1504" y="687"/>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6" name="Oval 190">
                <a:extLst>
                  <a:ext uri="{FF2B5EF4-FFF2-40B4-BE49-F238E27FC236}">
                    <a16:creationId xmlns:a16="http://schemas.microsoft.com/office/drawing/2014/main" id="{E1CDE0D9-4959-744A-B53C-8124AB9CC807}"/>
                  </a:ext>
                </a:extLst>
              </p:cNvPr>
              <p:cNvSpPr>
                <a:spLocks noChangeAspect="1" noChangeArrowheads="1"/>
              </p:cNvSpPr>
              <p:nvPr/>
            </p:nvSpPr>
            <p:spPr bwMode="auto">
              <a:xfrm>
                <a:off x="1392" y="687"/>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7" name="Oval 191">
                <a:extLst>
                  <a:ext uri="{FF2B5EF4-FFF2-40B4-BE49-F238E27FC236}">
                    <a16:creationId xmlns:a16="http://schemas.microsoft.com/office/drawing/2014/main" id="{99D24621-8BD8-664D-B5E7-72E8D901FC9F}"/>
                  </a:ext>
                </a:extLst>
              </p:cNvPr>
              <p:cNvSpPr>
                <a:spLocks noChangeAspect="1" noChangeArrowheads="1"/>
              </p:cNvSpPr>
              <p:nvPr/>
            </p:nvSpPr>
            <p:spPr bwMode="auto">
              <a:xfrm>
                <a:off x="3195" y="1067"/>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8" name="Oval 192">
                <a:extLst>
                  <a:ext uri="{FF2B5EF4-FFF2-40B4-BE49-F238E27FC236}">
                    <a16:creationId xmlns:a16="http://schemas.microsoft.com/office/drawing/2014/main" id="{C07B631C-6A67-CF40-8170-5C0002DB49A1}"/>
                  </a:ext>
                </a:extLst>
              </p:cNvPr>
              <p:cNvSpPr>
                <a:spLocks noChangeAspect="1" noChangeArrowheads="1"/>
              </p:cNvSpPr>
              <p:nvPr/>
            </p:nvSpPr>
            <p:spPr bwMode="auto">
              <a:xfrm>
                <a:off x="2968" y="1061"/>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79" name="Oval 193">
                <a:extLst>
                  <a:ext uri="{FF2B5EF4-FFF2-40B4-BE49-F238E27FC236}">
                    <a16:creationId xmlns:a16="http://schemas.microsoft.com/office/drawing/2014/main" id="{A399507A-C703-BC42-B779-BB44EF8A66BF}"/>
                  </a:ext>
                </a:extLst>
              </p:cNvPr>
              <p:cNvSpPr>
                <a:spLocks noChangeAspect="1" noChangeArrowheads="1"/>
              </p:cNvSpPr>
              <p:nvPr/>
            </p:nvSpPr>
            <p:spPr bwMode="auto">
              <a:xfrm>
                <a:off x="2621" y="1061"/>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80" name="Oval 194">
                <a:extLst>
                  <a:ext uri="{FF2B5EF4-FFF2-40B4-BE49-F238E27FC236}">
                    <a16:creationId xmlns:a16="http://schemas.microsoft.com/office/drawing/2014/main" id="{BC15860F-9DE8-844A-B619-2844C6DD7EA5}"/>
                  </a:ext>
                </a:extLst>
              </p:cNvPr>
              <p:cNvSpPr>
                <a:spLocks noChangeAspect="1" noChangeArrowheads="1"/>
              </p:cNvSpPr>
              <p:nvPr/>
            </p:nvSpPr>
            <p:spPr bwMode="auto">
              <a:xfrm>
                <a:off x="2409" y="1061"/>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81" name="Oval 195">
                <a:extLst>
                  <a:ext uri="{FF2B5EF4-FFF2-40B4-BE49-F238E27FC236}">
                    <a16:creationId xmlns:a16="http://schemas.microsoft.com/office/drawing/2014/main" id="{D97682EB-48BE-0549-9928-F3466EF6BCCA}"/>
                  </a:ext>
                </a:extLst>
              </p:cNvPr>
              <p:cNvSpPr>
                <a:spLocks noChangeAspect="1" noChangeArrowheads="1"/>
              </p:cNvSpPr>
              <p:nvPr/>
            </p:nvSpPr>
            <p:spPr bwMode="auto">
              <a:xfrm>
                <a:off x="2063" y="106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82" name="Oval 196">
                <a:extLst>
                  <a:ext uri="{FF2B5EF4-FFF2-40B4-BE49-F238E27FC236}">
                    <a16:creationId xmlns:a16="http://schemas.microsoft.com/office/drawing/2014/main" id="{288423B7-BA23-5A46-9D76-3224609BA7C6}"/>
                  </a:ext>
                </a:extLst>
              </p:cNvPr>
              <p:cNvSpPr>
                <a:spLocks noChangeAspect="1" noChangeArrowheads="1"/>
              </p:cNvSpPr>
              <p:nvPr/>
            </p:nvSpPr>
            <p:spPr bwMode="auto">
              <a:xfrm>
                <a:off x="1825" y="1071"/>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36983" name="Oval 197">
                <a:extLst>
                  <a:ext uri="{FF2B5EF4-FFF2-40B4-BE49-F238E27FC236}">
                    <a16:creationId xmlns:a16="http://schemas.microsoft.com/office/drawing/2014/main" id="{519B565E-0E76-9943-8FD7-213C2E671488}"/>
                  </a:ext>
                </a:extLst>
              </p:cNvPr>
              <p:cNvSpPr>
                <a:spLocks noChangeAspect="1" noChangeArrowheads="1"/>
              </p:cNvSpPr>
              <p:nvPr/>
            </p:nvSpPr>
            <p:spPr bwMode="auto">
              <a:xfrm>
                <a:off x="1464" y="1089"/>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6984" name="Group 338">
                <a:extLst>
                  <a:ext uri="{FF2B5EF4-FFF2-40B4-BE49-F238E27FC236}">
                    <a16:creationId xmlns:a16="http://schemas.microsoft.com/office/drawing/2014/main" id="{D6E91F00-C295-D44F-B776-17B1A96E2662}"/>
                  </a:ext>
                </a:extLst>
              </p:cNvPr>
              <p:cNvGrpSpPr>
                <a:grpSpLocks noChangeAspect="1"/>
              </p:cNvGrpSpPr>
              <p:nvPr/>
            </p:nvGrpSpPr>
            <p:grpSpPr bwMode="auto">
              <a:xfrm>
                <a:off x="1450" y="998"/>
                <a:ext cx="96" cy="81"/>
                <a:chOff x="2263775" y="1509713"/>
                <a:chExt cx="255588" cy="215900"/>
              </a:xfrm>
            </p:grpSpPr>
            <p:sp>
              <p:nvSpPr>
                <p:cNvPr id="37106" name="AutoShape 282">
                  <a:extLst>
                    <a:ext uri="{FF2B5EF4-FFF2-40B4-BE49-F238E27FC236}">
                      <a16:creationId xmlns:a16="http://schemas.microsoft.com/office/drawing/2014/main" id="{61E9B4CA-E1F7-0E4D-8C5E-A02DBBB80DDD}"/>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107" name="Group 283">
                  <a:extLst>
                    <a:ext uri="{FF2B5EF4-FFF2-40B4-BE49-F238E27FC236}">
                      <a16:creationId xmlns:a16="http://schemas.microsoft.com/office/drawing/2014/main" id="{0CAC94C9-61A6-7E4A-8899-9BDEF4D85FD0}"/>
                    </a:ext>
                  </a:extLst>
                </p:cNvPr>
                <p:cNvGrpSpPr>
                  <a:grpSpLocks noChangeAspect="1"/>
                </p:cNvGrpSpPr>
                <p:nvPr/>
              </p:nvGrpSpPr>
              <p:grpSpPr bwMode="auto">
                <a:xfrm>
                  <a:off x="2263775" y="1509713"/>
                  <a:ext cx="63500" cy="188912"/>
                  <a:chOff x="678" y="2014"/>
                  <a:chExt cx="115" cy="293"/>
                </a:xfrm>
              </p:grpSpPr>
              <p:sp>
                <p:nvSpPr>
                  <p:cNvPr id="37114" name="Line 284">
                    <a:extLst>
                      <a:ext uri="{FF2B5EF4-FFF2-40B4-BE49-F238E27FC236}">
                        <a16:creationId xmlns:a16="http://schemas.microsoft.com/office/drawing/2014/main" id="{3B899697-2B21-FD43-ADEB-BCA183536793}"/>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5" name="Line 285">
                    <a:extLst>
                      <a:ext uri="{FF2B5EF4-FFF2-40B4-BE49-F238E27FC236}">
                        <a16:creationId xmlns:a16="http://schemas.microsoft.com/office/drawing/2014/main" id="{6138E9EF-E90E-454C-A054-3AA17770565B}"/>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6" name="Line 286">
                    <a:extLst>
                      <a:ext uri="{FF2B5EF4-FFF2-40B4-BE49-F238E27FC236}">
                        <a16:creationId xmlns:a16="http://schemas.microsoft.com/office/drawing/2014/main" id="{438C6E91-CBCF-5B43-81D3-A519046F27C5}"/>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7" name="Line 287">
                    <a:extLst>
                      <a:ext uri="{FF2B5EF4-FFF2-40B4-BE49-F238E27FC236}">
                        <a16:creationId xmlns:a16="http://schemas.microsoft.com/office/drawing/2014/main" id="{0F259890-2550-784E-BDB4-FEF9C6598DC6}"/>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8" name="Line 288">
                    <a:extLst>
                      <a:ext uri="{FF2B5EF4-FFF2-40B4-BE49-F238E27FC236}">
                        <a16:creationId xmlns:a16="http://schemas.microsoft.com/office/drawing/2014/main" id="{407042C9-1655-D047-8C2F-4054F7CEFE73}"/>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9" name="Line 289">
                    <a:extLst>
                      <a:ext uri="{FF2B5EF4-FFF2-40B4-BE49-F238E27FC236}">
                        <a16:creationId xmlns:a16="http://schemas.microsoft.com/office/drawing/2014/main" id="{9102BF1E-DFA2-1C4F-B83D-0EBBCDE55E6F}"/>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108" name="Group 290">
                  <a:extLst>
                    <a:ext uri="{FF2B5EF4-FFF2-40B4-BE49-F238E27FC236}">
                      <a16:creationId xmlns:a16="http://schemas.microsoft.com/office/drawing/2014/main" id="{EECCD0A3-1877-2942-BF09-909423B46CD3}"/>
                    </a:ext>
                  </a:extLst>
                </p:cNvPr>
                <p:cNvGrpSpPr>
                  <a:grpSpLocks noChangeAspect="1"/>
                </p:cNvGrpSpPr>
                <p:nvPr/>
              </p:nvGrpSpPr>
              <p:grpSpPr bwMode="auto">
                <a:xfrm>
                  <a:off x="2447925" y="1528763"/>
                  <a:ext cx="71438" cy="196850"/>
                  <a:chOff x="1014" y="2043"/>
                  <a:chExt cx="129" cy="307"/>
                </a:xfrm>
              </p:grpSpPr>
              <p:sp>
                <p:nvSpPr>
                  <p:cNvPr id="37109" name="Line 291">
                    <a:extLst>
                      <a:ext uri="{FF2B5EF4-FFF2-40B4-BE49-F238E27FC236}">
                        <a16:creationId xmlns:a16="http://schemas.microsoft.com/office/drawing/2014/main" id="{ECE688A2-F895-1E4C-B94A-9C87D260BEA8}"/>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0" name="Line 292">
                    <a:extLst>
                      <a:ext uri="{FF2B5EF4-FFF2-40B4-BE49-F238E27FC236}">
                        <a16:creationId xmlns:a16="http://schemas.microsoft.com/office/drawing/2014/main" id="{BA1BB406-F620-6049-B828-610E03D283B6}"/>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1" name="Line 293">
                    <a:extLst>
                      <a:ext uri="{FF2B5EF4-FFF2-40B4-BE49-F238E27FC236}">
                        <a16:creationId xmlns:a16="http://schemas.microsoft.com/office/drawing/2014/main" id="{6B4AEA61-08F7-3E4F-BE3D-007FDCAE3ACF}"/>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2" name="Line 294">
                    <a:extLst>
                      <a:ext uri="{FF2B5EF4-FFF2-40B4-BE49-F238E27FC236}">
                        <a16:creationId xmlns:a16="http://schemas.microsoft.com/office/drawing/2014/main" id="{DFD10DDA-3E48-5A49-97F3-3F84A9238510}"/>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13" name="Line 295">
                    <a:extLst>
                      <a:ext uri="{FF2B5EF4-FFF2-40B4-BE49-F238E27FC236}">
                        <a16:creationId xmlns:a16="http://schemas.microsoft.com/office/drawing/2014/main" id="{3A53D138-E023-B241-A6F2-2BB036DC0757}"/>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85" name="Group 311">
                <a:extLst>
                  <a:ext uri="{FF2B5EF4-FFF2-40B4-BE49-F238E27FC236}">
                    <a16:creationId xmlns:a16="http://schemas.microsoft.com/office/drawing/2014/main" id="{445AB39B-C18B-CB47-82E8-67A8FEB4E45A}"/>
                  </a:ext>
                </a:extLst>
              </p:cNvPr>
              <p:cNvGrpSpPr>
                <a:grpSpLocks noChangeAspect="1"/>
              </p:cNvGrpSpPr>
              <p:nvPr/>
            </p:nvGrpSpPr>
            <p:grpSpPr bwMode="auto">
              <a:xfrm>
                <a:off x="2945" y="1248"/>
                <a:ext cx="223" cy="161"/>
                <a:chOff x="15450" y="20139"/>
                <a:chExt cx="361" cy="287"/>
              </a:xfrm>
            </p:grpSpPr>
            <p:grpSp>
              <p:nvGrpSpPr>
                <p:cNvPr id="37092" name="Group 312">
                  <a:extLst>
                    <a:ext uri="{FF2B5EF4-FFF2-40B4-BE49-F238E27FC236}">
                      <a16:creationId xmlns:a16="http://schemas.microsoft.com/office/drawing/2014/main" id="{ECD0D946-98F3-A84D-8B68-5D2B7F824A08}"/>
                    </a:ext>
                  </a:extLst>
                </p:cNvPr>
                <p:cNvGrpSpPr>
                  <a:grpSpLocks noChangeAspect="1"/>
                </p:cNvGrpSpPr>
                <p:nvPr/>
              </p:nvGrpSpPr>
              <p:grpSpPr bwMode="auto">
                <a:xfrm rot="-5400000">
                  <a:off x="15573" y="20021"/>
                  <a:ext cx="80" cy="316"/>
                  <a:chOff x="1624" y="2284"/>
                  <a:chExt cx="80" cy="316"/>
                </a:xfrm>
              </p:grpSpPr>
              <p:sp>
                <p:nvSpPr>
                  <p:cNvPr id="37100" name="Line 313">
                    <a:extLst>
                      <a:ext uri="{FF2B5EF4-FFF2-40B4-BE49-F238E27FC236}">
                        <a16:creationId xmlns:a16="http://schemas.microsoft.com/office/drawing/2014/main" id="{ABE15089-2F95-AF4B-AB81-6EF00EA5C2DC}"/>
                      </a:ext>
                    </a:extLst>
                  </p:cNvPr>
                  <p:cNvSpPr>
                    <a:spLocks noChangeAspect="1" noChangeShapeType="1"/>
                  </p:cNvSpPr>
                  <p:nvPr/>
                </p:nvSpPr>
                <p:spPr bwMode="auto">
                  <a:xfrm flipH="1" flipV="1">
                    <a:off x="1639" y="2330"/>
                    <a:ext cx="65" cy="111"/>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01" name="Line 314">
                    <a:extLst>
                      <a:ext uri="{FF2B5EF4-FFF2-40B4-BE49-F238E27FC236}">
                        <a16:creationId xmlns:a16="http://schemas.microsoft.com/office/drawing/2014/main" id="{FF165560-01CA-4146-BCBB-486DC68D0524}"/>
                      </a:ext>
                    </a:extLst>
                  </p:cNvPr>
                  <p:cNvSpPr>
                    <a:spLocks noChangeAspect="1" noChangeShapeType="1"/>
                  </p:cNvSpPr>
                  <p:nvPr/>
                </p:nvSpPr>
                <p:spPr bwMode="auto">
                  <a:xfrm flipH="1" flipV="1">
                    <a:off x="1674" y="2284"/>
                    <a:ext cx="25" cy="15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02" name="Line 315">
                    <a:extLst>
                      <a:ext uri="{FF2B5EF4-FFF2-40B4-BE49-F238E27FC236}">
                        <a16:creationId xmlns:a16="http://schemas.microsoft.com/office/drawing/2014/main" id="{6A76B528-E034-2745-AE15-8873A919BED9}"/>
                      </a:ext>
                    </a:extLst>
                  </p:cNvPr>
                  <p:cNvSpPr>
                    <a:spLocks noChangeAspect="1" noChangeShapeType="1"/>
                  </p:cNvSpPr>
                  <p:nvPr/>
                </p:nvSpPr>
                <p:spPr bwMode="auto">
                  <a:xfrm flipH="1">
                    <a:off x="1639" y="2441"/>
                    <a:ext cx="5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03" name="Line 316">
                    <a:extLst>
                      <a:ext uri="{FF2B5EF4-FFF2-40B4-BE49-F238E27FC236}">
                        <a16:creationId xmlns:a16="http://schemas.microsoft.com/office/drawing/2014/main" id="{386703D1-E097-5B47-A86F-DBD56C7B44C6}"/>
                      </a:ext>
                    </a:extLst>
                  </p:cNvPr>
                  <p:cNvSpPr>
                    <a:spLocks noChangeAspect="1" noChangeShapeType="1"/>
                  </p:cNvSpPr>
                  <p:nvPr/>
                </p:nvSpPr>
                <p:spPr bwMode="auto">
                  <a:xfrm flipH="1">
                    <a:off x="1639" y="2441"/>
                    <a:ext cx="55" cy="11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04" name="Line 317">
                    <a:extLst>
                      <a:ext uri="{FF2B5EF4-FFF2-40B4-BE49-F238E27FC236}">
                        <a16:creationId xmlns:a16="http://schemas.microsoft.com/office/drawing/2014/main" id="{4B37A390-B885-984D-A6EB-C2CEDA289D1C}"/>
                      </a:ext>
                    </a:extLst>
                  </p:cNvPr>
                  <p:cNvSpPr>
                    <a:spLocks noChangeAspect="1" noChangeShapeType="1"/>
                  </p:cNvSpPr>
                  <p:nvPr/>
                </p:nvSpPr>
                <p:spPr bwMode="auto">
                  <a:xfrm flipH="1">
                    <a:off x="1689" y="2441"/>
                    <a:ext cx="5" cy="159"/>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05" name="Line 318">
                    <a:extLst>
                      <a:ext uri="{FF2B5EF4-FFF2-40B4-BE49-F238E27FC236}">
                        <a16:creationId xmlns:a16="http://schemas.microsoft.com/office/drawing/2014/main" id="{E00B921D-116E-8E49-A64F-F32EC93EC1BC}"/>
                      </a:ext>
                    </a:extLst>
                  </p:cNvPr>
                  <p:cNvSpPr>
                    <a:spLocks noChangeAspect="1" noChangeShapeType="1"/>
                  </p:cNvSpPr>
                  <p:nvPr/>
                </p:nvSpPr>
                <p:spPr bwMode="auto">
                  <a:xfrm flipH="1">
                    <a:off x="1624" y="2441"/>
                    <a:ext cx="6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093" name="Group 319">
                  <a:extLst>
                    <a:ext uri="{FF2B5EF4-FFF2-40B4-BE49-F238E27FC236}">
                      <a16:creationId xmlns:a16="http://schemas.microsoft.com/office/drawing/2014/main" id="{553E7916-9855-D245-8C6D-576C8866F827}"/>
                    </a:ext>
                  </a:extLst>
                </p:cNvPr>
                <p:cNvGrpSpPr>
                  <a:grpSpLocks noChangeAspect="1"/>
                </p:cNvGrpSpPr>
                <p:nvPr/>
              </p:nvGrpSpPr>
              <p:grpSpPr bwMode="auto">
                <a:xfrm rot="-5400000">
                  <a:off x="15571" y="20216"/>
                  <a:ext cx="89" cy="331"/>
                  <a:chOff x="1014" y="2043"/>
                  <a:chExt cx="129" cy="307"/>
                </a:xfrm>
              </p:grpSpPr>
              <p:sp>
                <p:nvSpPr>
                  <p:cNvPr id="37095" name="Line 320">
                    <a:extLst>
                      <a:ext uri="{FF2B5EF4-FFF2-40B4-BE49-F238E27FC236}">
                        <a16:creationId xmlns:a16="http://schemas.microsoft.com/office/drawing/2014/main" id="{A765FD22-7CFF-0B43-9FED-BABD4354B6D3}"/>
                      </a:ext>
                    </a:extLst>
                  </p:cNvPr>
                  <p:cNvSpPr>
                    <a:spLocks noChangeAspect="1" noChangeShapeType="1"/>
                  </p:cNvSpPr>
                  <p:nvPr/>
                </p:nvSpPr>
                <p:spPr bwMode="auto">
                  <a:xfrm flipV="1">
                    <a:off x="1014" y="2043"/>
                    <a:ext cx="43" cy="114"/>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96" name="Line 321">
                    <a:extLst>
                      <a:ext uri="{FF2B5EF4-FFF2-40B4-BE49-F238E27FC236}">
                        <a16:creationId xmlns:a16="http://schemas.microsoft.com/office/drawing/2014/main" id="{185CCD7D-C042-0345-B46E-88B376B3C115}"/>
                      </a:ext>
                    </a:extLst>
                  </p:cNvPr>
                  <p:cNvSpPr>
                    <a:spLocks noChangeAspect="1" noChangeShapeType="1"/>
                  </p:cNvSpPr>
                  <p:nvPr/>
                </p:nvSpPr>
                <p:spPr bwMode="auto">
                  <a:xfrm flipV="1">
                    <a:off x="1014" y="2079"/>
                    <a:ext cx="93" cy="8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97" name="Line 322">
                    <a:extLst>
                      <a:ext uri="{FF2B5EF4-FFF2-40B4-BE49-F238E27FC236}">
                        <a16:creationId xmlns:a16="http://schemas.microsoft.com/office/drawing/2014/main" id="{E8AB1AAA-1453-654D-9CF7-1B44AE3ED6AB}"/>
                      </a:ext>
                    </a:extLst>
                  </p:cNvPr>
                  <p:cNvSpPr>
                    <a:spLocks noChangeAspect="1" noChangeShapeType="1"/>
                  </p:cNvSpPr>
                  <p:nvPr/>
                </p:nvSpPr>
                <p:spPr bwMode="auto">
                  <a:xfrm>
                    <a:off x="1014" y="2172"/>
                    <a:ext cx="129"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98" name="Line 323">
                    <a:extLst>
                      <a:ext uri="{FF2B5EF4-FFF2-40B4-BE49-F238E27FC236}">
                        <a16:creationId xmlns:a16="http://schemas.microsoft.com/office/drawing/2014/main" id="{BDE53CB2-EF49-FF43-8117-49459E90D4CA}"/>
                      </a:ext>
                    </a:extLst>
                  </p:cNvPr>
                  <p:cNvSpPr>
                    <a:spLocks noChangeAspect="1" noChangeShapeType="1"/>
                  </p:cNvSpPr>
                  <p:nvPr/>
                </p:nvSpPr>
                <p:spPr bwMode="auto">
                  <a:xfrm>
                    <a:off x="1021" y="2172"/>
                    <a:ext cx="100" cy="10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99" name="Line 324">
                    <a:extLst>
                      <a:ext uri="{FF2B5EF4-FFF2-40B4-BE49-F238E27FC236}">
                        <a16:creationId xmlns:a16="http://schemas.microsoft.com/office/drawing/2014/main" id="{C72C57F2-C649-0942-8791-8F8A0D61E81E}"/>
                      </a:ext>
                    </a:extLst>
                  </p:cNvPr>
                  <p:cNvSpPr>
                    <a:spLocks noChangeAspect="1" noChangeShapeType="1"/>
                  </p:cNvSpPr>
                  <p:nvPr/>
                </p:nvSpPr>
                <p:spPr bwMode="auto">
                  <a:xfrm>
                    <a:off x="1022" y="2172"/>
                    <a:ext cx="21" cy="17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7094" name="Freeform 325">
                  <a:extLst>
                    <a:ext uri="{FF2B5EF4-FFF2-40B4-BE49-F238E27FC236}">
                      <a16:creationId xmlns:a16="http://schemas.microsoft.com/office/drawing/2014/main" id="{3505BB2C-8CE9-234D-8642-18E66F2FA7B0}"/>
                    </a:ext>
                  </a:extLst>
                </p:cNvPr>
                <p:cNvSpPr>
                  <a:spLocks noChangeAspect="1"/>
                </p:cNvSpPr>
                <p:nvPr/>
              </p:nvSpPr>
              <p:spPr bwMode="auto">
                <a:xfrm rot="5400000">
                  <a:off x="15575" y="20094"/>
                  <a:ext cx="111" cy="361"/>
                </a:xfrm>
                <a:custGeom>
                  <a:avLst/>
                  <a:gdLst>
                    <a:gd name="T0" fmla="*/ 7 w 111"/>
                    <a:gd name="T1" fmla="*/ 0 h 361"/>
                    <a:gd name="T2" fmla="*/ 85 w 111"/>
                    <a:gd name="T3" fmla="*/ 18 h 361"/>
                    <a:gd name="T4" fmla="*/ 13 w 111"/>
                    <a:gd name="T5" fmla="*/ 61 h 361"/>
                    <a:gd name="T6" fmla="*/ 103 w 111"/>
                    <a:gd name="T7" fmla="*/ 97 h 361"/>
                    <a:gd name="T8" fmla="*/ 7 w 111"/>
                    <a:gd name="T9" fmla="*/ 139 h 361"/>
                    <a:gd name="T10" fmla="*/ 91 w 111"/>
                    <a:gd name="T11" fmla="*/ 175 h 361"/>
                    <a:gd name="T12" fmla="*/ 13 w 111"/>
                    <a:gd name="T13" fmla="*/ 217 h 361"/>
                    <a:gd name="T14" fmla="*/ 109 w 111"/>
                    <a:gd name="T15" fmla="*/ 253 h 361"/>
                    <a:gd name="T16" fmla="*/ 1 w 111"/>
                    <a:gd name="T17" fmla="*/ 283 h 361"/>
                    <a:gd name="T18" fmla="*/ 103 w 111"/>
                    <a:gd name="T19" fmla="*/ 319 h 361"/>
                    <a:gd name="T20" fmla="*/ 25 w 111"/>
                    <a:gd name="T21" fmla="*/ 361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grpSp>
            <p:nvGrpSpPr>
              <p:cNvPr id="36986" name="Group 296">
                <a:extLst>
                  <a:ext uri="{FF2B5EF4-FFF2-40B4-BE49-F238E27FC236}">
                    <a16:creationId xmlns:a16="http://schemas.microsoft.com/office/drawing/2014/main" id="{B12A72BB-5EDF-A04F-B16C-0B53FCAC5D45}"/>
                  </a:ext>
                </a:extLst>
              </p:cNvPr>
              <p:cNvGrpSpPr>
                <a:grpSpLocks noChangeAspect="1"/>
              </p:cNvGrpSpPr>
              <p:nvPr/>
            </p:nvGrpSpPr>
            <p:grpSpPr bwMode="auto">
              <a:xfrm>
                <a:off x="1792" y="1248"/>
                <a:ext cx="224" cy="162"/>
                <a:chOff x="15450" y="20139"/>
                <a:chExt cx="361" cy="287"/>
              </a:xfrm>
            </p:grpSpPr>
            <p:grpSp>
              <p:nvGrpSpPr>
                <p:cNvPr id="37078" name="Group 297">
                  <a:extLst>
                    <a:ext uri="{FF2B5EF4-FFF2-40B4-BE49-F238E27FC236}">
                      <a16:creationId xmlns:a16="http://schemas.microsoft.com/office/drawing/2014/main" id="{AC17E2FB-DBAB-3348-8518-67A2567AC242}"/>
                    </a:ext>
                  </a:extLst>
                </p:cNvPr>
                <p:cNvGrpSpPr>
                  <a:grpSpLocks noChangeAspect="1"/>
                </p:cNvGrpSpPr>
                <p:nvPr/>
              </p:nvGrpSpPr>
              <p:grpSpPr bwMode="auto">
                <a:xfrm rot="-5400000">
                  <a:off x="15575" y="20023"/>
                  <a:ext cx="80" cy="316"/>
                  <a:chOff x="1624" y="2284"/>
                  <a:chExt cx="80" cy="316"/>
                </a:xfrm>
              </p:grpSpPr>
              <p:sp>
                <p:nvSpPr>
                  <p:cNvPr id="37086" name="Line 298">
                    <a:extLst>
                      <a:ext uri="{FF2B5EF4-FFF2-40B4-BE49-F238E27FC236}">
                        <a16:creationId xmlns:a16="http://schemas.microsoft.com/office/drawing/2014/main" id="{6736705F-546D-2946-A6EA-6E2890E7EAC9}"/>
                      </a:ext>
                    </a:extLst>
                  </p:cNvPr>
                  <p:cNvSpPr>
                    <a:spLocks noChangeAspect="1" noChangeShapeType="1"/>
                  </p:cNvSpPr>
                  <p:nvPr/>
                </p:nvSpPr>
                <p:spPr bwMode="auto">
                  <a:xfrm flipH="1" flipV="1">
                    <a:off x="1639" y="2330"/>
                    <a:ext cx="65" cy="111"/>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87" name="Line 299">
                    <a:extLst>
                      <a:ext uri="{FF2B5EF4-FFF2-40B4-BE49-F238E27FC236}">
                        <a16:creationId xmlns:a16="http://schemas.microsoft.com/office/drawing/2014/main" id="{FE42A0B8-FE67-1E46-939E-6763904A03BE}"/>
                      </a:ext>
                    </a:extLst>
                  </p:cNvPr>
                  <p:cNvSpPr>
                    <a:spLocks noChangeAspect="1" noChangeShapeType="1"/>
                  </p:cNvSpPr>
                  <p:nvPr/>
                </p:nvSpPr>
                <p:spPr bwMode="auto">
                  <a:xfrm flipH="1" flipV="1">
                    <a:off x="1674" y="2284"/>
                    <a:ext cx="25" cy="15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88" name="Line 300">
                    <a:extLst>
                      <a:ext uri="{FF2B5EF4-FFF2-40B4-BE49-F238E27FC236}">
                        <a16:creationId xmlns:a16="http://schemas.microsoft.com/office/drawing/2014/main" id="{ECC331E9-4A6E-FF41-A261-97CCCFB8AFBC}"/>
                      </a:ext>
                    </a:extLst>
                  </p:cNvPr>
                  <p:cNvSpPr>
                    <a:spLocks noChangeAspect="1" noChangeShapeType="1"/>
                  </p:cNvSpPr>
                  <p:nvPr/>
                </p:nvSpPr>
                <p:spPr bwMode="auto">
                  <a:xfrm flipH="1">
                    <a:off x="1639" y="2441"/>
                    <a:ext cx="5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89" name="Line 301">
                    <a:extLst>
                      <a:ext uri="{FF2B5EF4-FFF2-40B4-BE49-F238E27FC236}">
                        <a16:creationId xmlns:a16="http://schemas.microsoft.com/office/drawing/2014/main" id="{E14C34BA-0FBF-4740-A571-9753B7295F91}"/>
                      </a:ext>
                    </a:extLst>
                  </p:cNvPr>
                  <p:cNvSpPr>
                    <a:spLocks noChangeAspect="1" noChangeShapeType="1"/>
                  </p:cNvSpPr>
                  <p:nvPr/>
                </p:nvSpPr>
                <p:spPr bwMode="auto">
                  <a:xfrm flipH="1">
                    <a:off x="1639" y="2441"/>
                    <a:ext cx="55" cy="11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90" name="Line 302">
                    <a:extLst>
                      <a:ext uri="{FF2B5EF4-FFF2-40B4-BE49-F238E27FC236}">
                        <a16:creationId xmlns:a16="http://schemas.microsoft.com/office/drawing/2014/main" id="{1ADE2551-7638-5B4B-8B7C-CB1624775990}"/>
                      </a:ext>
                    </a:extLst>
                  </p:cNvPr>
                  <p:cNvSpPr>
                    <a:spLocks noChangeAspect="1" noChangeShapeType="1"/>
                  </p:cNvSpPr>
                  <p:nvPr/>
                </p:nvSpPr>
                <p:spPr bwMode="auto">
                  <a:xfrm flipH="1">
                    <a:off x="1689" y="2441"/>
                    <a:ext cx="5" cy="159"/>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91" name="Line 303">
                    <a:extLst>
                      <a:ext uri="{FF2B5EF4-FFF2-40B4-BE49-F238E27FC236}">
                        <a16:creationId xmlns:a16="http://schemas.microsoft.com/office/drawing/2014/main" id="{DAB34262-1145-FB45-898D-BA12E3796080}"/>
                      </a:ext>
                    </a:extLst>
                  </p:cNvPr>
                  <p:cNvSpPr>
                    <a:spLocks noChangeAspect="1" noChangeShapeType="1"/>
                  </p:cNvSpPr>
                  <p:nvPr/>
                </p:nvSpPr>
                <p:spPr bwMode="auto">
                  <a:xfrm flipH="1">
                    <a:off x="1624" y="2441"/>
                    <a:ext cx="6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079" name="Group 304">
                  <a:extLst>
                    <a:ext uri="{FF2B5EF4-FFF2-40B4-BE49-F238E27FC236}">
                      <a16:creationId xmlns:a16="http://schemas.microsoft.com/office/drawing/2014/main" id="{EEA15888-B789-9F47-AAEB-27F48F2EB230}"/>
                    </a:ext>
                  </a:extLst>
                </p:cNvPr>
                <p:cNvGrpSpPr>
                  <a:grpSpLocks noChangeAspect="1"/>
                </p:cNvGrpSpPr>
                <p:nvPr/>
              </p:nvGrpSpPr>
              <p:grpSpPr bwMode="auto">
                <a:xfrm rot="-5400000">
                  <a:off x="15599" y="20207"/>
                  <a:ext cx="90" cy="335"/>
                  <a:chOff x="1014" y="2043"/>
                  <a:chExt cx="129" cy="307"/>
                </a:xfrm>
              </p:grpSpPr>
              <p:sp>
                <p:nvSpPr>
                  <p:cNvPr id="37081" name="Line 305">
                    <a:extLst>
                      <a:ext uri="{FF2B5EF4-FFF2-40B4-BE49-F238E27FC236}">
                        <a16:creationId xmlns:a16="http://schemas.microsoft.com/office/drawing/2014/main" id="{D47F1295-0BDF-8B47-9111-87B8CACD6001}"/>
                      </a:ext>
                    </a:extLst>
                  </p:cNvPr>
                  <p:cNvSpPr>
                    <a:spLocks noChangeAspect="1" noChangeShapeType="1"/>
                  </p:cNvSpPr>
                  <p:nvPr/>
                </p:nvSpPr>
                <p:spPr bwMode="auto">
                  <a:xfrm flipV="1">
                    <a:off x="1014" y="2043"/>
                    <a:ext cx="43" cy="114"/>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82" name="Line 306">
                    <a:extLst>
                      <a:ext uri="{FF2B5EF4-FFF2-40B4-BE49-F238E27FC236}">
                        <a16:creationId xmlns:a16="http://schemas.microsoft.com/office/drawing/2014/main" id="{5A61B8C9-33E1-6846-B215-65D16A6A3C44}"/>
                      </a:ext>
                    </a:extLst>
                  </p:cNvPr>
                  <p:cNvSpPr>
                    <a:spLocks noChangeAspect="1" noChangeShapeType="1"/>
                  </p:cNvSpPr>
                  <p:nvPr/>
                </p:nvSpPr>
                <p:spPr bwMode="auto">
                  <a:xfrm flipV="1">
                    <a:off x="1014" y="2079"/>
                    <a:ext cx="93" cy="8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83" name="Line 307">
                    <a:extLst>
                      <a:ext uri="{FF2B5EF4-FFF2-40B4-BE49-F238E27FC236}">
                        <a16:creationId xmlns:a16="http://schemas.microsoft.com/office/drawing/2014/main" id="{9067C0A8-6A45-6E47-94AC-FBB2A6C01414}"/>
                      </a:ext>
                    </a:extLst>
                  </p:cNvPr>
                  <p:cNvSpPr>
                    <a:spLocks noChangeAspect="1" noChangeShapeType="1"/>
                  </p:cNvSpPr>
                  <p:nvPr/>
                </p:nvSpPr>
                <p:spPr bwMode="auto">
                  <a:xfrm>
                    <a:off x="1014" y="2172"/>
                    <a:ext cx="129"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84" name="Line 308">
                    <a:extLst>
                      <a:ext uri="{FF2B5EF4-FFF2-40B4-BE49-F238E27FC236}">
                        <a16:creationId xmlns:a16="http://schemas.microsoft.com/office/drawing/2014/main" id="{656B2ED0-3771-AA42-B192-318F40263D84}"/>
                      </a:ext>
                    </a:extLst>
                  </p:cNvPr>
                  <p:cNvSpPr>
                    <a:spLocks noChangeAspect="1" noChangeShapeType="1"/>
                  </p:cNvSpPr>
                  <p:nvPr/>
                </p:nvSpPr>
                <p:spPr bwMode="auto">
                  <a:xfrm>
                    <a:off x="1021" y="2172"/>
                    <a:ext cx="100" cy="10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85" name="Line 309">
                    <a:extLst>
                      <a:ext uri="{FF2B5EF4-FFF2-40B4-BE49-F238E27FC236}">
                        <a16:creationId xmlns:a16="http://schemas.microsoft.com/office/drawing/2014/main" id="{89B0B351-FAE0-BE4E-B0F7-9E89EBDB7B92}"/>
                      </a:ext>
                    </a:extLst>
                  </p:cNvPr>
                  <p:cNvSpPr>
                    <a:spLocks noChangeAspect="1" noChangeShapeType="1"/>
                  </p:cNvSpPr>
                  <p:nvPr/>
                </p:nvSpPr>
                <p:spPr bwMode="auto">
                  <a:xfrm>
                    <a:off x="1022" y="2172"/>
                    <a:ext cx="21" cy="17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7080" name="Freeform 310">
                  <a:extLst>
                    <a:ext uri="{FF2B5EF4-FFF2-40B4-BE49-F238E27FC236}">
                      <a16:creationId xmlns:a16="http://schemas.microsoft.com/office/drawing/2014/main" id="{DAD25C1B-DEC4-F749-A291-332D5F314FCF}"/>
                    </a:ext>
                  </a:extLst>
                </p:cNvPr>
                <p:cNvSpPr>
                  <a:spLocks noChangeAspect="1"/>
                </p:cNvSpPr>
                <p:nvPr/>
              </p:nvSpPr>
              <p:spPr bwMode="auto">
                <a:xfrm rot="5400000">
                  <a:off x="15575" y="20094"/>
                  <a:ext cx="111" cy="361"/>
                </a:xfrm>
                <a:custGeom>
                  <a:avLst/>
                  <a:gdLst>
                    <a:gd name="T0" fmla="*/ 7 w 111"/>
                    <a:gd name="T1" fmla="*/ 0 h 361"/>
                    <a:gd name="T2" fmla="*/ 85 w 111"/>
                    <a:gd name="T3" fmla="*/ 18 h 361"/>
                    <a:gd name="T4" fmla="*/ 13 w 111"/>
                    <a:gd name="T5" fmla="*/ 61 h 361"/>
                    <a:gd name="T6" fmla="*/ 103 w 111"/>
                    <a:gd name="T7" fmla="*/ 97 h 361"/>
                    <a:gd name="T8" fmla="*/ 7 w 111"/>
                    <a:gd name="T9" fmla="*/ 139 h 361"/>
                    <a:gd name="T10" fmla="*/ 91 w 111"/>
                    <a:gd name="T11" fmla="*/ 175 h 361"/>
                    <a:gd name="T12" fmla="*/ 13 w 111"/>
                    <a:gd name="T13" fmla="*/ 217 h 361"/>
                    <a:gd name="T14" fmla="*/ 109 w 111"/>
                    <a:gd name="T15" fmla="*/ 253 h 361"/>
                    <a:gd name="T16" fmla="*/ 1 w 111"/>
                    <a:gd name="T17" fmla="*/ 283 h 361"/>
                    <a:gd name="T18" fmla="*/ 103 w 111"/>
                    <a:gd name="T19" fmla="*/ 319 h 361"/>
                    <a:gd name="T20" fmla="*/ 25 w 111"/>
                    <a:gd name="T21" fmla="*/ 361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sp>
            <p:nvSpPr>
              <p:cNvPr id="36987" name="Oval 196">
                <a:extLst>
                  <a:ext uri="{FF2B5EF4-FFF2-40B4-BE49-F238E27FC236}">
                    <a16:creationId xmlns:a16="http://schemas.microsoft.com/office/drawing/2014/main" id="{E07C688D-64F3-4C4F-A0FB-77141532D41F}"/>
                  </a:ext>
                </a:extLst>
              </p:cNvPr>
              <p:cNvSpPr>
                <a:spLocks noChangeAspect="1" noChangeArrowheads="1"/>
              </p:cNvSpPr>
              <p:nvPr/>
            </p:nvSpPr>
            <p:spPr bwMode="auto">
              <a:xfrm>
                <a:off x="1823" y="922"/>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6988" name="Group 340">
                <a:extLst>
                  <a:ext uri="{FF2B5EF4-FFF2-40B4-BE49-F238E27FC236}">
                    <a16:creationId xmlns:a16="http://schemas.microsoft.com/office/drawing/2014/main" id="{8FED40C6-4B42-194D-8FBB-5C24CC03798A}"/>
                  </a:ext>
                </a:extLst>
              </p:cNvPr>
              <p:cNvGrpSpPr>
                <a:grpSpLocks noChangeAspect="1"/>
              </p:cNvGrpSpPr>
              <p:nvPr/>
            </p:nvGrpSpPr>
            <p:grpSpPr bwMode="auto">
              <a:xfrm>
                <a:off x="1799" y="992"/>
                <a:ext cx="97" cy="81"/>
                <a:chOff x="2263775" y="1509713"/>
                <a:chExt cx="255588" cy="215900"/>
              </a:xfrm>
            </p:grpSpPr>
            <p:sp>
              <p:nvSpPr>
                <p:cNvPr id="37064" name="AutoShape 282">
                  <a:extLst>
                    <a:ext uri="{FF2B5EF4-FFF2-40B4-BE49-F238E27FC236}">
                      <a16:creationId xmlns:a16="http://schemas.microsoft.com/office/drawing/2014/main" id="{4BC2E98C-3B0A-934E-80F0-7FBAE3A31750}"/>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065" name="Group 283">
                  <a:extLst>
                    <a:ext uri="{FF2B5EF4-FFF2-40B4-BE49-F238E27FC236}">
                      <a16:creationId xmlns:a16="http://schemas.microsoft.com/office/drawing/2014/main" id="{3A718EC0-D210-894C-B735-6D9A75AFC5A0}"/>
                    </a:ext>
                  </a:extLst>
                </p:cNvPr>
                <p:cNvGrpSpPr>
                  <a:grpSpLocks noChangeAspect="1"/>
                </p:cNvGrpSpPr>
                <p:nvPr/>
              </p:nvGrpSpPr>
              <p:grpSpPr bwMode="auto">
                <a:xfrm>
                  <a:off x="2263775" y="1509707"/>
                  <a:ext cx="63500" cy="188911"/>
                  <a:chOff x="678" y="2014"/>
                  <a:chExt cx="115" cy="293"/>
                </a:xfrm>
              </p:grpSpPr>
              <p:sp>
                <p:nvSpPr>
                  <p:cNvPr id="37072" name="Line 284">
                    <a:extLst>
                      <a:ext uri="{FF2B5EF4-FFF2-40B4-BE49-F238E27FC236}">
                        <a16:creationId xmlns:a16="http://schemas.microsoft.com/office/drawing/2014/main" id="{7F3ED1B5-4A2F-AB4D-9A72-3903221E9596}"/>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73" name="Line 285">
                    <a:extLst>
                      <a:ext uri="{FF2B5EF4-FFF2-40B4-BE49-F238E27FC236}">
                        <a16:creationId xmlns:a16="http://schemas.microsoft.com/office/drawing/2014/main" id="{EF11989F-01F8-9449-90EF-FD48004705B1}"/>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74" name="Line 286">
                    <a:extLst>
                      <a:ext uri="{FF2B5EF4-FFF2-40B4-BE49-F238E27FC236}">
                        <a16:creationId xmlns:a16="http://schemas.microsoft.com/office/drawing/2014/main" id="{8EEA14A6-8C3A-2946-A9BE-1466B3B6F895}"/>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75" name="Line 287">
                    <a:extLst>
                      <a:ext uri="{FF2B5EF4-FFF2-40B4-BE49-F238E27FC236}">
                        <a16:creationId xmlns:a16="http://schemas.microsoft.com/office/drawing/2014/main" id="{B0DAA93C-BB2A-5748-A6E7-10E2A32DD8AA}"/>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76" name="Line 288">
                    <a:extLst>
                      <a:ext uri="{FF2B5EF4-FFF2-40B4-BE49-F238E27FC236}">
                        <a16:creationId xmlns:a16="http://schemas.microsoft.com/office/drawing/2014/main" id="{4142A729-353B-4442-A181-E8F5F671BE97}"/>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77" name="Line 289">
                    <a:extLst>
                      <a:ext uri="{FF2B5EF4-FFF2-40B4-BE49-F238E27FC236}">
                        <a16:creationId xmlns:a16="http://schemas.microsoft.com/office/drawing/2014/main" id="{72B16E15-55D0-344D-8F45-5ECF34AF22DF}"/>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066" name="Group 290">
                  <a:extLst>
                    <a:ext uri="{FF2B5EF4-FFF2-40B4-BE49-F238E27FC236}">
                      <a16:creationId xmlns:a16="http://schemas.microsoft.com/office/drawing/2014/main" id="{016432D8-2377-E24D-A4F8-66C29BECD684}"/>
                    </a:ext>
                  </a:extLst>
                </p:cNvPr>
                <p:cNvGrpSpPr>
                  <a:grpSpLocks noChangeAspect="1"/>
                </p:cNvGrpSpPr>
                <p:nvPr/>
              </p:nvGrpSpPr>
              <p:grpSpPr bwMode="auto">
                <a:xfrm>
                  <a:off x="2447941" y="1528758"/>
                  <a:ext cx="71440" cy="196849"/>
                  <a:chOff x="1014" y="2043"/>
                  <a:chExt cx="129" cy="307"/>
                </a:xfrm>
              </p:grpSpPr>
              <p:sp>
                <p:nvSpPr>
                  <p:cNvPr id="37067" name="Line 291">
                    <a:extLst>
                      <a:ext uri="{FF2B5EF4-FFF2-40B4-BE49-F238E27FC236}">
                        <a16:creationId xmlns:a16="http://schemas.microsoft.com/office/drawing/2014/main" id="{5518794D-05E8-4F41-8EAB-DC6AE076889C}"/>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68" name="Line 292">
                    <a:extLst>
                      <a:ext uri="{FF2B5EF4-FFF2-40B4-BE49-F238E27FC236}">
                        <a16:creationId xmlns:a16="http://schemas.microsoft.com/office/drawing/2014/main" id="{A23C25A1-5B0D-8E4B-A813-FD709FF20D21}"/>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69" name="Line 293">
                    <a:extLst>
                      <a:ext uri="{FF2B5EF4-FFF2-40B4-BE49-F238E27FC236}">
                        <a16:creationId xmlns:a16="http://schemas.microsoft.com/office/drawing/2014/main" id="{F192BA19-F339-AA4F-B202-CE384DA49F58}"/>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70" name="Line 294">
                    <a:extLst>
                      <a:ext uri="{FF2B5EF4-FFF2-40B4-BE49-F238E27FC236}">
                        <a16:creationId xmlns:a16="http://schemas.microsoft.com/office/drawing/2014/main" id="{C8B8974D-84CB-534F-85C7-AA68CD704160}"/>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71" name="Line 295">
                    <a:extLst>
                      <a:ext uri="{FF2B5EF4-FFF2-40B4-BE49-F238E27FC236}">
                        <a16:creationId xmlns:a16="http://schemas.microsoft.com/office/drawing/2014/main" id="{A0EFF1E3-53A0-D04B-AC6D-57B2D1366C31}"/>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89" name="Group 355">
                <a:extLst>
                  <a:ext uri="{FF2B5EF4-FFF2-40B4-BE49-F238E27FC236}">
                    <a16:creationId xmlns:a16="http://schemas.microsoft.com/office/drawing/2014/main" id="{6B0FA2EA-F760-3D4D-9645-334316BAA4BD}"/>
                  </a:ext>
                </a:extLst>
              </p:cNvPr>
              <p:cNvGrpSpPr>
                <a:grpSpLocks noChangeAspect="1"/>
              </p:cNvGrpSpPr>
              <p:nvPr/>
            </p:nvGrpSpPr>
            <p:grpSpPr bwMode="auto">
              <a:xfrm>
                <a:off x="2028" y="986"/>
                <a:ext cx="97" cy="81"/>
                <a:chOff x="2263775" y="1509713"/>
                <a:chExt cx="255588" cy="215900"/>
              </a:xfrm>
            </p:grpSpPr>
            <p:sp>
              <p:nvSpPr>
                <p:cNvPr id="37050" name="AutoShape 282">
                  <a:extLst>
                    <a:ext uri="{FF2B5EF4-FFF2-40B4-BE49-F238E27FC236}">
                      <a16:creationId xmlns:a16="http://schemas.microsoft.com/office/drawing/2014/main" id="{F2152C24-AFFC-6A48-8874-24ED539453E7}"/>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051" name="Group 283">
                  <a:extLst>
                    <a:ext uri="{FF2B5EF4-FFF2-40B4-BE49-F238E27FC236}">
                      <a16:creationId xmlns:a16="http://schemas.microsoft.com/office/drawing/2014/main" id="{F6369077-E61F-8B42-AC76-9D0557810C8E}"/>
                    </a:ext>
                  </a:extLst>
                </p:cNvPr>
                <p:cNvGrpSpPr>
                  <a:grpSpLocks noChangeAspect="1"/>
                </p:cNvGrpSpPr>
                <p:nvPr/>
              </p:nvGrpSpPr>
              <p:grpSpPr bwMode="auto">
                <a:xfrm>
                  <a:off x="2263775" y="1509707"/>
                  <a:ext cx="63500" cy="188911"/>
                  <a:chOff x="678" y="2014"/>
                  <a:chExt cx="115" cy="293"/>
                </a:xfrm>
              </p:grpSpPr>
              <p:sp>
                <p:nvSpPr>
                  <p:cNvPr id="37058" name="Line 284">
                    <a:extLst>
                      <a:ext uri="{FF2B5EF4-FFF2-40B4-BE49-F238E27FC236}">
                        <a16:creationId xmlns:a16="http://schemas.microsoft.com/office/drawing/2014/main" id="{A7B53F6A-04C2-E34E-A679-D023F2F9621B}"/>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59" name="Line 285">
                    <a:extLst>
                      <a:ext uri="{FF2B5EF4-FFF2-40B4-BE49-F238E27FC236}">
                        <a16:creationId xmlns:a16="http://schemas.microsoft.com/office/drawing/2014/main" id="{73D5766A-34F0-AC4B-85CA-476DBAEB3423}"/>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60" name="Line 286">
                    <a:extLst>
                      <a:ext uri="{FF2B5EF4-FFF2-40B4-BE49-F238E27FC236}">
                        <a16:creationId xmlns:a16="http://schemas.microsoft.com/office/drawing/2014/main" id="{FBCCCD9E-A311-6D45-B9A0-853C1A6008E3}"/>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61" name="Line 287">
                    <a:extLst>
                      <a:ext uri="{FF2B5EF4-FFF2-40B4-BE49-F238E27FC236}">
                        <a16:creationId xmlns:a16="http://schemas.microsoft.com/office/drawing/2014/main" id="{C741354D-9395-FC4F-B2C4-D54D432CBC19}"/>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62" name="Line 288">
                    <a:extLst>
                      <a:ext uri="{FF2B5EF4-FFF2-40B4-BE49-F238E27FC236}">
                        <a16:creationId xmlns:a16="http://schemas.microsoft.com/office/drawing/2014/main" id="{31174C16-7B55-1640-97E6-659CA7D090D3}"/>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63" name="Line 289">
                    <a:extLst>
                      <a:ext uri="{FF2B5EF4-FFF2-40B4-BE49-F238E27FC236}">
                        <a16:creationId xmlns:a16="http://schemas.microsoft.com/office/drawing/2014/main" id="{9B9FCCF5-B0F4-ED4C-A24C-016F570E3587}"/>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052" name="Group 290">
                  <a:extLst>
                    <a:ext uri="{FF2B5EF4-FFF2-40B4-BE49-F238E27FC236}">
                      <a16:creationId xmlns:a16="http://schemas.microsoft.com/office/drawing/2014/main" id="{75151CA9-08A0-2F48-99A9-00B517B7E6F8}"/>
                    </a:ext>
                  </a:extLst>
                </p:cNvPr>
                <p:cNvGrpSpPr>
                  <a:grpSpLocks noChangeAspect="1"/>
                </p:cNvGrpSpPr>
                <p:nvPr/>
              </p:nvGrpSpPr>
              <p:grpSpPr bwMode="auto">
                <a:xfrm>
                  <a:off x="2447941" y="1528758"/>
                  <a:ext cx="71440" cy="196849"/>
                  <a:chOff x="1014" y="2043"/>
                  <a:chExt cx="129" cy="307"/>
                </a:xfrm>
              </p:grpSpPr>
              <p:sp>
                <p:nvSpPr>
                  <p:cNvPr id="37053" name="Line 291">
                    <a:extLst>
                      <a:ext uri="{FF2B5EF4-FFF2-40B4-BE49-F238E27FC236}">
                        <a16:creationId xmlns:a16="http://schemas.microsoft.com/office/drawing/2014/main" id="{C434EC10-DDA6-794A-9E11-3398BF23DEA1}"/>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54" name="Line 292">
                    <a:extLst>
                      <a:ext uri="{FF2B5EF4-FFF2-40B4-BE49-F238E27FC236}">
                        <a16:creationId xmlns:a16="http://schemas.microsoft.com/office/drawing/2014/main" id="{D48F70FC-A06B-B54E-8A4D-F2F14920EA65}"/>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55" name="Line 293">
                    <a:extLst>
                      <a:ext uri="{FF2B5EF4-FFF2-40B4-BE49-F238E27FC236}">
                        <a16:creationId xmlns:a16="http://schemas.microsoft.com/office/drawing/2014/main" id="{998F02B9-6796-8F49-8917-9E2B1FA466E8}"/>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56" name="Line 294">
                    <a:extLst>
                      <a:ext uri="{FF2B5EF4-FFF2-40B4-BE49-F238E27FC236}">
                        <a16:creationId xmlns:a16="http://schemas.microsoft.com/office/drawing/2014/main" id="{B8329149-36F9-1B44-8ABE-2A4E9FDE98F8}"/>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57" name="Line 295">
                    <a:extLst>
                      <a:ext uri="{FF2B5EF4-FFF2-40B4-BE49-F238E27FC236}">
                        <a16:creationId xmlns:a16="http://schemas.microsoft.com/office/drawing/2014/main" id="{3BEF3591-D363-A845-B08D-BEB9C68C1306}"/>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90" name="Group 370">
                <a:extLst>
                  <a:ext uri="{FF2B5EF4-FFF2-40B4-BE49-F238E27FC236}">
                    <a16:creationId xmlns:a16="http://schemas.microsoft.com/office/drawing/2014/main" id="{0737D533-B3D6-1D40-9EF1-8B490C5E4598}"/>
                  </a:ext>
                </a:extLst>
              </p:cNvPr>
              <p:cNvGrpSpPr>
                <a:grpSpLocks noChangeAspect="1"/>
              </p:cNvGrpSpPr>
              <p:nvPr/>
            </p:nvGrpSpPr>
            <p:grpSpPr bwMode="auto">
              <a:xfrm>
                <a:off x="2371" y="977"/>
                <a:ext cx="97" cy="82"/>
                <a:chOff x="2263775" y="1509713"/>
                <a:chExt cx="255588" cy="215900"/>
              </a:xfrm>
            </p:grpSpPr>
            <p:sp>
              <p:nvSpPr>
                <p:cNvPr id="37036" name="AutoShape 282">
                  <a:extLst>
                    <a:ext uri="{FF2B5EF4-FFF2-40B4-BE49-F238E27FC236}">
                      <a16:creationId xmlns:a16="http://schemas.microsoft.com/office/drawing/2014/main" id="{5F1A5F54-EA0F-5541-8596-75CDF77453DA}"/>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037" name="Group 283">
                  <a:extLst>
                    <a:ext uri="{FF2B5EF4-FFF2-40B4-BE49-F238E27FC236}">
                      <a16:creationId xmlns:a16="http://schemas.microsoft.com/office/drawing/2014/main" id="{EEB1EC10-DAAF-4F47-A33B-559025AA3B26}"/>
                    </a:ext>
                  </a:extLst>
                </p:cNvPr>
                <p:cNvGrpSpPr>
                  <a:grpSpLocks noChangeAspect="1"/>
                </p:cNvGrpSpPr>
                <p:nvPr/>
              </p:nvGrpSpPr>
              <p:grpSpPr bwMode="auto">
                <a:xfrm>
                  <a:off x="2263775" y="1509707"/>
                  <a:ext cx="63500" cy="188911"/>
                  <a:chOff x="678" y="2014"/>
                  <a:chExt cx="115" cy="293"/>
                </a:xfrm>
              </p:grpSpPr>
              <p:sp>
                <p:nvSpPr>
                  <p:cNvPr id="37044" name="Line 284">
                    <a:extLst>
                      <a:ext uri="{FF2B5EF4-FFF2-40B4-BE49-F238E27FC236}">
                        <a16:creationId xmlns:a16="http://schemas.microsoft.com/office/drawing/2014/main" id="{A00ACEC0-3BB7-F74A-9BAF-747CEC7785EF}"/>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5" name="Line 285">
                    <a:extLst>
                      <a:ext uri="{FF2B5EF4-FFF2-40B4-BE49-F238E27FC236}">
                        <a16:creationId xmlns:a16="http://schemas.microsoft.com/office/drawing/2014/main" id="{1CD9338C-64ED-E34E-AC86-7BC78108FEF7}"/>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6" name="Line 286">
                    <a:extLst>
                      <a:ext uri="{FF2B5EF4-FFF2-40B4-BE49-F238E27FC236}">
                        <a16:creationId xmlns:a16="http://schemas.microsoft.com/office/drawing/2014/main" id="{DF11FE54-A339-D446-AA68-63584D41F44D}"/>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7" name="Line 287">
                    <a:extLst>
                      <a:ext uri="{FF2B5EF4-FFF2-40B4-BE49-F238E27FC236}">
                        <a16:creationId xmlns:a16="http://schemas.microsoft.com/office/drawing/2014/main" id="{D8E51ECF-1038-FF45-90E6-EFF0D0B402CB}"/>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8" name="Line 288">
                    <a:extLst>
                      <a:ext uri="{FF2B5EF4-FFF2-40B4-BE49-F238E27FC236}">
                        <a16:creationId xmlns:a16="http://schemas.microsoft.com/office/drawing/2014/main" id="{21DA4B1B-2D9D-C448-9989-B0E30BFF8F3D}"/>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9" name="Line 289">
                    <a:extLst>
                      <a:ext uri="{FF2B5EF4-FFF2-40B4-BE49-F238E27FC236}">
                        <a16:creationId xmlns:a16="http://schemas.microsoft.com/office/drawing/2014/main" id="{8CB0E4A0-DFEC-4543-8C94-111E6D3FFD2F}"/>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038" name="Group 290">
                  <a:extLst>
                    <a:ext uri="{FF2B5EF4-FFF2-40B4-BE49-F238E27FC236}">
                      <a16:creationId xmlns:a16="http://schemas.microsoft.com/office/drawing/2014/main" id="{04B83185-53C2-3A43-8425-C05A269049C7}"/>
                    </a:ext>
                  </a:extLst>
                </p:cNvPr>
                <p:cNvGrpSpPr>
                  <a:grpSpLocks noChangeAspect="1"/>
                </p:cNvGrpSpPr>
                <p:nvPr/>
              </p:nvGrpSpPr>
              <p:grpSpPr bwMode="auto">
                <a:xfrm>
                  <a:off x="2447941" y="1528758"/>
                  <a:ext cx="71440" cy="196849"/>
                  <a:chOff x="1014" y="2043"/>
                  <a:chExt cx="129" cy="307"/>
                </a:xfrm>
              </p:grpSpPr>
              <p:sp>
                <p:nvSpPr>
                  <p:cNvPr id="37039" name="Line 291">
                    <a:extLst>
                      <a:ext uri="{FF2B5EF4-FFF2-40B4-BE49-F238E27FC236}">
                        <a16:creationId xmlns:a16="http://schemas.microsoft.com/office/drawing/2014/main" id="{64A39536-D46F-1A49-A698-FD5F09DF3911}"/>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0" name="Line 292">
                    <a:extLst>
                      <a:ext uri="{FF2B5EF4-FFF2-40B4-BE49-F238E27FC236}">
                        <a16:creationId xmlns:a16="http://schemas.microsoft.com/office/drawing/2014/main" id="{88323C87-C29F-8F40-8B1F-7270FA4C74E3}"/>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1" name="Line 293">
                    <a:extLst>
                      <a:ext uri="{FF2B5EF4-FFF2-40B4-BE49-F238E27FC236}">
                        <a16:creationId xmlns:a16="http://schemas.microsoft.com/office/drawing/2014/main" id="{5E1D6424-0F4B-BD40-AEBF-2411EAE38999}"/>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2" name="Line 294">
                    <a:extLst>
                      <a:ext uri="{FF2B5EF4-FFF2-40B4-BE49-F238E27FC236}">
                        <a16:creationId xmlns:a16="http://schemas.microsoft.com/office/drawing/2014/main" id="{C4BCA621-CBD0-4F44-804D-D38767934CAA}"/>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43" name="Line 295">
                    <a:extLst>
                      <a:ext uri="{FF2B5EF4-FFF2-40B4-BE49-F238E27FC236}">
                        <a16:creationId xmlns:a16="http://schemas.microsoft.com/office/drawing/2014/main" id="{F439279F-647D-C344-BC76-EFE03422A9FB}"/>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91" name="Group 385">
                <a:extLst>
                  <a:ext uri="{FF2B5EF4-FFF2-40B4-BE49-F238E27FC236}">
                    <a16:creationId xmlns:a16="http://schemas.microsoft.com/office/drawing/2014/main" id="{9AB5A36C-AF61-5B4A-8E1C-B153DD5BB924}"/>
                  </a:ext>
                </a:extLst>
              </p:cNvPr>
              <p:cNvGrpSpPr>
                <a:grpSpLocks noChangeAspect="1"/>
              </p:cNvGrpSpPr>
              <p:nvPr/>
            </p:nvGrpSpPr>
            <p:grpSpPr bwMode="auto">
              <a:xfrm>
                <a:off x="2593" y="973"/>
                <a:ext cx="97" cy="82"/>
                <a:chOff x="2263775" y="1509713"/>
                <a:chExt cx="255588" cy="215900"/>
              </a:xfrm>
            </p:grpSpPr>
            <p:sp>
              <p:nvSpPr>
                <p:cNvPr id="37022" name="AutoShape 282">
                  <a:extLst>
                    <a:ext uri="{FF2B5EF4-FFF2-40B4-BE49-F238E27FC236}">
                      <a16:creationId xmlns:a16="http://schemas.microsoft.com/office/drawing/2014/main" id="{21576B96-7464-6A4F-BFEB-37ED6E1B24F4}"/>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023" name="Group 283">
                  <a:extLst>
                    <a:ext uri="{FF2B5EF4-FFF2-40B4-BE49-F238E27FC236}">
                      <a16:creationId xmlns:a16="http://schemas.microsoft.com/office/drawing/2014/main" id="{86D0087A-2E6F-7443-9B06-510263B896EB}"/>
                    </a:ext>
                  </a:extLst>
                </p:cNvPr>
                <p:cNvGrpSpPr>
                  <a:grpSpLocks noChangeAspect="1"/>
                </p:cNvGrpSpPr>
                <p:nvPr/>
              </p:nvGrpSpPr>
              <p:grpSpPr bwMode="auto">
                <a:xfrm>
                  <a:off x="2263775" y="1509707"/>
                  <a:ext cx="63500" cy="188911"/>
                  <a:chOff x="678" y="2014"/>
                  <a:chExt cx="115" cy="293"/>
                </a:xfrm>
              </p:grpSpPr>
              <p:sp>
                <p:nvSpPr>
                  <p:cNvPr id="37030" name="Line 284">
                    <a:extLst>
                      <a:ext uri="{FF2B5EF4-FFF2-40B4-BE49-F238E27FC236}">
                        <a16:creationId xmlns:a16="http://schemas.microsoft.com/office/drawing/2014/main" id="{25BEFA54-9D9D-2044-9041-8409DA4DA41A}"/>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31" name="Line 285">
                    <a:extLst>
                      <a:ext uri="{FF2B5EF4-FFF2-40B4-BE49-F238E27FC236}">
                        <a16:creationId xmlns:a16="http://schemas.microsoft.com/office/drawing/2014/main" id="{3EF33B2C-F61E-E549-9B79-0EA7D46C9080}"/>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32" name="Line 286">
                    <a:extLst>
                      <a:ext uri="{FF2B5EF4-FFF2-40B4-BE49-F238E27FC236}">
                        <a16:creationId xmlns:a16="http://schemas.microsoft.com/office/drawing/2014/main" id="{EA43552A-6356-DA44-9B98-E3E8DC3D080D}"/>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33" name="Line 287">
                    <a:extLst>
                      <a:ext uri="{FF2B5EF4-FFF2-40B4-BE49-F238E27FC236}">
                        <a16:creationId xmlns:a16="http://schemas.microsoft.com/office/drawing/2014/main" id="{ABCD9426-5FC6-1F49-A067-A5FDD8BA75BB}"/>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34" name="Line 288">
                    <a:extLst>
                      <a:ext uri="{FF2B5EF4-FFF2-40B4-BE49-F238E27FC236}">
                        <a16:creationId xmlns:a16="http://schemas.microsoft.com/office/drawing/2014/main" id="{720FE983-1181-A64A-A3EC-55594D0FA999}"/>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35" name="Line 289">
                    <a:extLst>
                      <a:ext uri="{FF2B5EF4-FFF2-40B4-BE49-F238E27FC236}">
                        <a16:creationId xmlns:a16="http://schemas.microsoft.com/office/drawing/2014/main" id="{CB7B7C03-439C-A34D-9115-A7C2E261AC4F}"/>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024" name="Group 290">
                  <a:extLst>
                    <a:ext uri="{FF2B5EF4-FFF2-40B4-BE49-F238E27FC236}">
                      <a16:creationId xmlns:a16="http://schemas.microsoft.com/office/drawing/2014/main" id="{55C028C3-B46A-914D-971D-DC82BD66D56E}"/>
                    </a:ext>
                  </a:extLst>
                </p:cNvPr>
                <p:cNvGrpSpPr>
                  <a:grpSpLocks noChangeAspect="1"/>
                </p:cNvGrpSpPr>
                <p:nvPr/>
              </p:nvGrpSpPr>
              <p:grpSpPr bwMode="auto">
                <a:xfrm>
                  <a:off x="2447941" y="1528758"/>
                  <a:ext cx="71440" cy="196849"/>
                  <a:chOff x="1014" y="2043"/>
                  <a:chExt cx="129" cy="307"/>
                </a:xfrm>
              </p:grpSpPr>
              <p:sp>
                <p:nvSpPr>
                  <p:cNvPr id="37025" name="Line 291">
                    <a:extLst>
                      <a:ext uri="{FF2B5EF4-FFF2-40B4-BE49-F238E27FC236}">
                        <a16:creationId xmlns:a16="http://schemas.microsoft.com/office/drawing/2014/main" id="{DF0F67F8-8999-9F43-A304-F63FB3D1909D}"/>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26" name="Line 292">
                    <a:extLst>
                      <a:ext uri="{FF2B5EF4-FFF2-40B4-BE49-F238E27FC236}">
                        <a16:creationId xmlns:a16="http://schemas.microsoft.com/office/drawing/2014/main" id="{156A9993-FA39-4C43-B70A-1FCB522AB41E}"/>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27" name="Line 293">
                    <a:extLst>
                      <a:ext uri="{FF2B5EF4-FFF2-40B4-BE49-F238E27FC236}">
                        <a16:creationId xmlns:a16="http://schemas.microsoft.com/office/drawing/2014/main" id="{ACE3035F-91A0-E946-AE0C-085DFA72A7DC}"/>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28" name="Line 294">
                    <a:extLst>
                      <a:ext uri="{FF2B5EF4-FFF2-40B4-BE49-F238E27FC236}">
                        <a16:creationId xmlns:a16="http://schemas.microsoft.com/office/drawing/2014/main" id="{D37278DB-9A6A-0146-BAB8-19E6F6CCF19A}"/>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29" name="Line 295">
                    <a:extLst>
                      <a:ext uri="{FF2B5EF4-FFF2-40B4-BE49-F238E27FC236}">
                        <a16:creationId xmlns:a16="http://schemas.microsoft.com/office/drawing/2014/main" id="{1F9A9466-25B1-8744-A499-111934322EF2}"/>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92" name="Group 400">
                <a:extLst>
                  <a:ext uri="{FF2B5EF4-FFF2-40B4-BE49-F238E27FC236}">
                    <a16:creationId xmlns:a16="http://schemas.microsoft.com/office/drawing/2014/main" id="{E1DFC233-681F-4A4C-84CD-A97640B8E362}"/>
                  </a:ext>
                </a:extLst>
              </p:cNvPr>
              <p:cNvGrpSpPr>
                <a:grpSpLocks noChangeAspect="1"/>
              </p:cNvGrpSpPr>
              <p:nvPr/>
            </p:nvGrpSpPr>
            <p:grpSpPr bwMode="auto">
              <a:xfrm>
                <a:off x="2945" y="972"/>
                <a:ext cx="96" cy="82"/>
                <a:chOff x="2263775" y="1509713"/>
                <a:chExt cx="255588" cy="215900"/>
              </a:xfrm>
            </p:grpSpPr>
            <p:sp>
              <p:nvSpPr>
                <p:cNvPr id="37008" name="AutoShape 282">
                  <a:extLst>
                    <a:ext uri="{FF2B5EF4-FFF2-40B4-BE49-F238E27FC236}">
                      <a16:creationId xmlns:a16="http://schemas.microsoft.com/office/drawing/2014/main" id="{22FAA848-FD59-2640-9C97-C16DD7ABD534}"/>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7009" name="Group 283">
                  <a:extLst>
                    <a:ext uri="{FF2B5EF4-FFF2-40B4-BE49-F238E27FC236}">
                      <a16:creationId xmlns:a16="http://schemas.microsoft.com/office/drawing/2014/main" id="{6E721F39-24D9-C54E-86D8-2993BD9CEFFB}"/>
                    </a:ext>
                  </a:extLst>
                </p:cNvPr>
                <p:cNvGrpSpPr>
                  <a:grpSpLocks noChangeAspect="1"/>
                </p:cNvGrpSpPr>
                <p:nvPr/>
              </p:nvGrpSpPr>
              <p:grpSpPr bwMode="auto">
                <a:xfrm>
                  <a:off x="2263775" y="1509707"/>
                  <a:ext cx="63500" cy="188911"/>
                  <a:chOff x="678" y="2014"/>
                  <a:chExt cx="115" cy="293"/>
                </a:xfrm>
              </p:grpSpPr>
              <p:sp>
                <p:nvSpPr>
                  <p:cNvPr id="37016" name="Line 284">
                    <a:extLst>
                      <a:ext uri="{FF2B5EF4-FFF2-40B4-BE49-F238E27FC236}">
                        <a16:creationId xmlns:a16="http://schemas.microsoft.com/office/drawing/2014/main" id="{DF3F1C7C-E2A9-CD4F-9226-56354FEECA62}"/>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17" name="Line 285">
                    <a:extLst>
                      <a:ext uri="{FF2B5EF4-FFF2-40B4-BE49-F238E27FC236}">
                        <a16:creationId xmlns:a16="http://schemas.microsoft.com/office/drawing/2014/main" id="{1C74198E-4B93-1D47-ACAB-CB6C3F3EDC29}"/>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18" name="Line 286">
                    <a:extLst>
                      <a:ext uri="{FF2B5EF4-FFF2-40B4-BE49-F238E27FC236}">
                        <a16:creationId xmlns:a16="http://schemas.microsoft.com/office/drawing/2014/main" id="{A1B58AAE-281F-354A-885E-9F576BFAE5AF}"/>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19" name="Line 287">
                    <a:extLst>
                      <a:ext uri="{FF2B5EF4-FFF2-40B4-BE49-F238E27FC236}">
                        <a16:creationId xmlns:a16="http://schemas.microsoft.com/office/drawing/2014/main" id="{CF727F1E-C356-3447-8B08-11CD3BC708C0}"/>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20" name="Line 288">
                    <a:extLst>
                      <a:ext uri="{FF2B5EF4-FFF2-40B4-BE49-F238E27FC236}">
                        <a16:creationId xmlns:a16="http://schemas.microsoft.com/office/drawing/2014/main" id="{A6DBDCAA-CB43-154F-9170-1959E652FDF4}"/>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21" name="Line 289">
                    <a:extLst>
                      <a:ext uri="{FF2B5EF4-FFF2-40B4-BE49-F238E27FC236}">
                        <a16:creationId xmlns:a16="http://schemas.microsoft.com/office/drawing/2014/main" id="{AD373A4B-B03C-334D-B405-5EAD333EFFBB}"/>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010" name="Group 290">
                  <a:extLst>
                    <a:ext uri="{FF2B5EF4-FFF2-40B4-BE49-F238E27FC236}">
                      <a16:creationId xmlns:a16="http://schemas.microsoft.com/office/drawing/2014/main" id="{6A03D74E-5F38-254E-824E-16DD24613D6C}"/>
                    </a:ext>
                  </a:extLst>
                </p:cNvPr>
                <p:cNvGrpSpPr>
                  <a:grpSpLocks noChangeAspect="1"/>
                </p:cNvGrpSpPr>
                <p:nvPr/>
              </p:nvGrpSpPr>
              <p:grpSpPr bwMode="auto">
                <a:xfrm>
                  <a:off x="2447941" y="1528758"/>
                  <a:ext cx="71440" cy="196849"/>
                  <a:chOff x="1014" y="2043"/>
                  <a:chExt cx="129" cy="307"/>
                </a:xfrm>
              </p:grpSpPr>
              <p:sp>
                <p:nvSpPr>
                  <p:cNvPr id="37011" name="Line 291">
                    <a:extLst>
                      <a:ext uri="{FF2B5EF4-FFF2-40B4-BE49-F238E27FC236}">
                        <a16:creationId xmlns:a16="http://schemas.microsoft.com/office/drawing/2014/main" id="{FF890092-CD74-724A-81CA-3E7CC26191A1}"/>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12" name="Line 292">
                    <a:extLst>
                      <a:ext uri="{FF2B5EF4-FFF2-40B4-BE49-F238E27FC236}">
                        <a16:creationId xmlns:a16="http://schemas.microsoft.com/office/drawing/2014/main" id="{05C08734-6AE1-404F-A797-A3F1A15ED743}"/>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13" name="Line 293">
                    <a:extLst>
                      <a:ext uri="{FF2B5EF4-FFF2-40B4-BE49-F238E27FC236}">
                        <a16:creationId xmlns:a16="http://schemas.microsoft.com/office/drawing/2014/main" id="{04756D33-3BE1-994C-9A79-558321227777}"/>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14" name="Line 294">
                    <a:extLst>
                      <a:ext uri="{FF2B5EF4-FFF2-40B4-BE49-F238E27FC236}">
                        <a16:creationId xmlns:a16="http://schemas.microsoft.com/office/drawing/2014/main" id="{7591796B-6739-9546-9423-5B9644CCDD59}"/>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15" name="Line 295">
                    <a:extLst>
                      <a:ext uri="{FF2B5EF4-FFF2-40B4-BE49-F238E27FC236}">
                        <a16:creationId xmlns:a16="http://schemas.microsoft.com/office/drawing/2014/main" id="{C2E718A1-CFA0-1640-AEC5-CFF6E119F67F}"/>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993" name="Group 415">
                <a:extLst>
                  <a:ext uri="{FF2B5EF4-FFF2-40B4-BE49-F238E27FC236}">
                    <a16:creationId xmlns:a16="http://schemas.microsoft.com/office/drawing/2014/main" id="{960327BB-633F-0E44-9A58-3CCC0EF7B6B2}"/>
                  </a:ext>
                </a:extLst>
              </p:cNvPr>
              <p:cNvGrpSpPr>
                <a:grpSpLocks noChangeAspect="1"/>
              </p:cNvGrpSpPr>
              <p:nvPr/>
            </p:nvGrpSpPr>
            <p:grpSpPr bwMode="auto">
              <a:xfrm>
                <a:off x="3172" y="971"/>
                <a:ext cx="97" cy="81"/>
                <a:chOff x="2263775" y="1509713"/>
                <a:chExt cx="255588" cy="215900"/>
              </a:xfrm>
            </p:grpSpPr>
            <p:sp>
              <p:nvSpPr>
                <p:cNvPr id="36994" name="AutoShape 282">
                  <a:extLst>
                    <a:ext uri="{FF2B5EF4-FFF2-40B4-BE49-F238E27FC236}">
                      <a16:creationId xmlns:a16="http://schemas.microsoft.com/office/drawing/2014/main" id="{DF96CB4D-F6AB-4044-A223-3008C5314FCE}"/>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36995" name="Group 283">
                  <a:extLst>
                    <a:ext uri="{FF2B5EF4-FFF2-40B4-BE49-F238E27FC236}">
                      <a16:creationId xmlns:a16="http://schemas.microsoft.com/office/drawing/2014/main" id="{A819FF27-3F5A-B546-A57D-9B7B79E07125}"/>
                    </a:ext>
                  </a:extLst>
                </p:cNvPr>
                <p:cNvGrpSpPr>
                  <a:grpSpLocks noChangeAspect="1"/>
                </p:cNvGrpSpPr>
                <p:nvPr/>
              </p:nvGrpSpPr>
              <p:grpSpPr bwMode="auto">
                <a:xfrm>
                  <a:off x="2263775" y="1509707"/>
                  <a:ext cx="63500" cy="188911"/>
                  <a:chOff x="678" y="2014"/>
                  <a:chExt cx="115" cy="293"/>
                </a:xfrm>
              </p:grpSpPr>
              <p:sp>
                <p:nvSpPr>
                  <p:cNvPr id="37002" name="Line 284">
                    <a:extLst>
                      <a:ext uri="{FF2B5EF4-FFF2-40B4-BE49-F238E27FC236}">
                        <a16:creationId xmlns:a16="http://schemas.microsoft.com/office/drawing/2014/main" id="{7B65807F-8259-0B4A-9003-F83EA123ACCC}"/>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03" name="Line 285">
                    <a:extLst>
                      <a:ext uri="{FF2B5EF4-FFF2-40B4-BE49-F238E27FC236}">
                        <a16:creationId xmlns:a16="http://schemas.microsoft.com/office/drawing/2014/main" id="{05B698CD-A6B6-4C44-A675-7342F7DFFA5D}"/>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04" name="Line 286">
                    <a:extLst>
                      <a:ext uri="{FF2B5EF4-FFF2-40B4-BE49-F238E27FC236}">
                        <a16:creationId xmlns:a16="http://schemas.microsoft.com/office/drawing/2014/main" id="{EEB24914-C3E8-3C4F-8958-36DCBC25A5CB}"/>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05" name="Line 287">
                    <a:extLst>
                      <a:ext uri="{FF2B5EF4-FFF2-40B4-BE49-F238E27FC236}">
                        <a16:creationId xmlns:a16="http://schemas.microsoft.com/office/drawing/2014/main" id="{1CA41966-C8E7-424D-95C2-E954DF12D749}"/>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06" name="Line 288">
                    <a:extLst>
                      <a:ext uri="{FF2B5EF4-FFF2-40B4-BE49-F238E27FC236}">
                        <a16:creationId xmlns:a16="http://schemas.microsoft.com/office/drawing/2014/main" id="{E1BEE856-BFC2-F84C-948C-6B1C60E23773}"/>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07" name="Line 289">
                    <a:extLst>
                      <a:ext uri="{FF2B5EF4-FFF2-40B4-BE49-F238E27FC236}">
                        <a16:creationId xmlns:a16="http://schemas.microsoft.com/office/drawing/2014/main" id="{54FCA40E-43FE-F146-868C-6B7266FB157E}"/>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996" name="Group 290">
                  <a:extLst>
                    <a:ext uri="{FF2B5EF4-FFF2-40B4-BE49-F238E27FC236}">
                      <a16:creationId xmlns:a16="http://schemas.microsoft.com/office/drawing/2014/main" id="{5E2E03F3-9689-9343-A787-5610F166A0AE}"/>
                    </a:ext>
                  </a:extLst>
                </p:cNvPr>
                <p:cNvGrpSpPr>
                  <a:grpSpLocks noChangeAspect="1"/>
                </p:cNvGrpSpPr>
                <p:nvPr/>
              </p:nvGrpSpPr>
              <p:grpSpPr bwMode="auto">
                <a:xfrm>
                  <a:off x="2447941" y="1528758"/>
                  <a:ext cx="71440" cy="196849"/>
                  <a:chOff x="1014" y="2043"/>
                  <a:chExt cx="129" cy="307"/>
                </a:xfrm>
              </p:grpSpPr>
              <p:sp>
                <p:nvSpPr>
                  <p:cNvPr id="36997" name="Line 291">
                    <a:extLst>
                      <a:ext uri="{FF2B5EF4-FFF2-40B4-BE49-F238E27FC236}">
                        <a16:creationId xmlns:a16="http://schemas.microsoft.com/office/drawing/2014/main" id="{AD550D1B-D9EA-3048-8A7F-FCB9319D307F}"/>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98" name="Line 292">
                    <a:extLst>
                      <a:ext uri="{FF2B5EF4-FFF2-40B4-BE49-F238E27FC236}">
                        <a16:creationId xmlns:a16="http://schemas.microsoft.com/office/drawing/2014/main" id="{CDE36289-0C70-044F-BEC4-89906122032F}"/>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99" name="Line 293">
                    <a:extLst>
                      <a:ext uri="{FF2B5EF4-FFF2-40B4-BE49-F238E27FC236}">
                        <a16:creationId xmlns:a16="http://schemas.microsoft.com/office/drawing/2014/main" id="{977BF735-23FA-DE42-92B6-62D06BCE0419}"/>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00" name="Line 294">
                    <a:extLst>
                      <a:ext uri="{FF2B5EF4-FFF2-40B4-BE49-F238E27FC236}">
                        <a16:creationId xmlns:a16="http://schemas.microsoft.com/office/drawing/2014/main" id="{9928EE1D-9BDB-D147-8DA4-33724A8B9232}"/>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001" name="Line 295">
                    <a:extLst>
                      <a:ext uri="{FF2B5EF4-FFF2-40B4-BE49-F238E27FC236}">
                        <a16:creationId xmlns:a16="http://schemas.microsoft.com/office/drawing/2014/main" id="{AEF60F46-BA83-F84B-8F73-6A5470421AB9}"/>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BE4D598-F709-7143-8FEF-C54B9EB3D2C0}"/>
              </a:ext>
            </a:extLst>
          </p:cNvPr>
          <p:cNvSpPr>
            <a:spLocks noGrp="1"/>
          </p:cNvSpPr>
          <p:nvPr>
            <p:ph type="title" idx="4294967295"/>
          </p:nvPr>
        </p:nvSpPr>
        <p:spPr>
          <a:xfrm>
            <a:off x="926927" y="200422"/>
            <a:ext cx="10095978" cy="1143000"/>
          </a:xfrm>
        </p:spPr>
        <p:txBody>
          <a:bodyPr>
            <a:normAutofit/>
          </a:bodyPr>
          <a:lstStyle/>
          <a:p>
            <a:pPr algn="ctr" eaLnBrk="1" hangingPunct="1"/>
            <a:r>
              <a:rPr lang="en-US" altLang="en-US" sz="3200" b="1" dirty="0">
                <a:latin typeface="Helvetica" pitchFamily="2" charset="0"/>
              </a:rPr>
              <a:t>Example of Differentiation Defect in the Epidermis</a:t>
            </a:r>
          </a:p>
        </p:txBody>
      </p:sp>
      <p:grpSp>
        <p:nvGrpSpPr>
          <p:cNvPr id="40963" name="Group 10">
            <a:extLst>
              <a:ext uri="{FF2B5EF4-FFF2-40B4-BE49-F238E27FC236}">
                <a16:creationId xmlns:a16="http://schemas.microsoft.com/office/drawing/2014/main" id="{FED335CB-C2A5-ED43-AA9C-47D286B31B21}"/>
              </a:ext>
            </a:extLst>
          </p:cNvPr>
          <p:cNvGrpSpPr>
            <a:grpSpLocks/>
          </p:cNvGrpSpPr>
          <p:nvPr/>
        </p:nvGrpSpPr>
        <p:grpSpPr bwMode="auto">
          <a:xfrm>
            <a:off x="139070" y="1367364"/>
            <a:ext cx="6965950" cy="5181600"/>
            <a:chOff x="611" y="1008"/>
            <a:chExt cx="4388" cy="3264"/>
          </a:xfrm>
        </p:grpSpPr>
        <p:pic>
          <p:nvPicPr>
            <p:cNvPr id="40964" name="Picture 3">
              <a:extLst>
                <a:ext uri="{FF2B5EF4-FFF2-40B4-BE49-F238E27FC236}">
                  <a16:creationId xmlns:a16="http://schemas.microsoft.com/office/drawing/2014/main" id="{BA5CC7D9-58B8-3D45-8086-009C7E9E0F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 y="1248"/>
              <a:ext cx="4183" cy="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4">
              <a:extLst>
                <a:ext uri="{FF2B5EF4-FFF2-40B4-BE49-F238E27FC236}">
                  <a16:creationId xmlns:a16="http://schemas.microsoft.com/office/drawing/2014/main" id="{41424C8E-409D-5049-8A44-093AE4B210E9}"/>
                </a:ext>
              </a:extLst>
            </p:cNvPr>
            <p:cNvSpPr txBox="1">
              <a:spLocks noChangeArrowheads="1"/>
            </p:cNvSpPr>
            <p:nvPr/>
          </p:nvSpPr>
          <p:spPr bwMode="auto">
            <a:xfrm rot="5400000">
              <a:off x="333" y="1768"/>
              <a:ext cx="8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wild-type</a:t>
              </a:r>
            </a:p>
          </p:txBody>
        </p:sp>
        <p:sp>
          <p:nvSpPr>
            <p:cNvPr id="40966" name="TextBox 5">
              <a:extLst>
                <a:ext uri="{FF2B5EF4-FFF2-40B4-BE49-F238E27FC236}">
                  <a16:creationId xmlns:a16="http://schemas.microsoft.com/office/drawing/2014/main" id="{4CCDA88E-610B-1F41-8B8E-BA58F6D09171}"/>
                </a:ext>
              </a:extLst>
            </p:cNvPr>
            <p:cNvSpPr txBox="1">
              <a:spLocks noChangeArrowheads="1"/>
            </p:cNvSpPr>
            <p:nvPr/>
          </p:nvSpPr>
          <p:spPr bwMode="auto">
            <a:xfrm rot="5400000">
              <a:off x="19" y="3213"/>
              <a:ext cx="14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i="1" baseline="0">
                  <a:latin typeface="Helvetica" pitchFamily="2" charset="0"/>
                </a:rPr>
                <a:t>K14-Cre;Nf2</a:t>
              </a:r>
              <a:r>
                <a:rPr lang="en-US" altLang="en-US" sz="2000" b="1">
                  <a:latin typeface="Helvetica" pitchFamily="2" charset="0"/>
                </a:rPr>
                <a:t>lox/lox</a:t>
              </a:r>
              <a:r>
                <a:rPr lang="en-US" altLang="en-US" sz="2000" b="1" baseline="0">
                  <a:latin typeface="Helvetica" pitchFamily="2" charset="0"/>
                </a:rPr>
                <a:t> </a:t>
              </a:r>
            </a:p>
          </p:txBody>
        </p:sp>
        <p:sp>
          <p:nvSpPr>
            <p:cNvPr id="40967" name="TextBox 6">
              <a:extLst>
                <a:ext uri="{FF2B5EF4-FFF2-40B4-BE49-F238E27FC236}">
                  <a16:creationId xmlns:a16="http://schemas.microsoft.com/office/drawing/2014/main" id="{12AC7E78-1275-FA43-BA53-183F10598EC0}"/>
                </a:ext>
              </a:extLst>
            </p:cNvPr>
            <p:cNvSpPr txBox="1">
              <a:spLocks noChangeArrowheads="1"/>
            </p:cNvSpPr>
            <p:nvPr/>
          </p:nvSpPr>
          <p:spPr bwMode="auto">
            <a:xfrm>
              <a:off x="2880" y="4022"/>
              <a:ext cx="14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solidFill>
                    <a:srgbClr val="00FF00"/>
                  </a:solidFill>
                  <a:latin typeface="Helvetica" pitchFamily="2" charset="0"/>
                </a:rPr>
                <a:t>Green</a:t>
              </a:r>
              <a:r>
                <a:rPr lang="en-US" altLang="en-US" sz="2000" b="1" baseline="0">
                  <a:latin typeface="Helvetica" pitchFamily="2" charset="0"/>
                </a:rPr>
                <a:t>:</a:t>
              </a:r>
              <a:r>
                <a:rPr lang="en-US" altLang="en-US" sz="2000" b="1" baseline="0">
                  <a:latin typeface="Symbol" pitchFamily="2" charset="2"/>
                </a:rPr>
                <a:t> b</a:t>
              </a:r>
              <a:r>
                <a:rPr lang="en-US" altLang="en-US" sz="2000" b="1" baseline="0">
                  <a:latin typeface="Helvetica" pitchFamily="2" charset="0"/>
                </a:rPr>
                <a:t>4-integrin</a:t>
              </a:r>
              <a:endParaRPr lang="en-US" altLang="en-US" sz="2000" b="1" baseline="0">
                <a:latin typeface="Symbol" pitchFamily="2" charset="2"/>
              </a:endParaRPr>
            </a:p>
          </p:txBody>
        </p:sp>
        <p:sp>
          <p:nvSpPr>
            <p:cNvPr id="40968" name="TextBox 7">
              <a:extLst>
                <a:ext uri="{FF2B5EF4-FFF2-40B4-BE49-F238E27FC236}">
                  <a16:creationId xmlns:a16="http://schemas.microsoft.com/office/drawing/2014/main" id="{3547BFF5-3399-D444-9E07-29E10481460E}"/>
                </a:ext>
              </a:extLst>
            </p:cNvPr>
            <p:cNvSpPr txBox="1">
              <a:spLocks noChangeArrowheads="1"/>
            </p:cNvSpPr>
            <p:nvPr/>
          </p:nvSpPr>
          <p:spPr bwMode="auto">
            <a:xfrm>
              <a:off x="1229" y="1008"/>
              <a:ext cx="5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u="sng" baseline="0">
                  <a:latin typeface="Helvetica" pitchFamily="2" charset="0"/>
                </a:rPr>
                <a:t>H &amp; E</a:t>
              </a:r>
            </a:p>
          </p:txBody>
        </p:sp>
        <p:sp>
          <p:nvSpPr>
            <p:cNvPr id="40969" name="TextBox 8">
              <a:extLst>
                <a:ext uri="{FF2B5EF4-FFF2-40B4-BE49-F238E27FC236}">
                  <a16:creationId xmlns:a16="http://schemas.microsoft.com/office/drawing/2014/main" id="{F0655D48-0483-7A41-B24E-2436CDA737AE}"/>
                </a:ext>
              </a:extLst>
            </p:cNvPr>
            <p:cNvSpPr txBox="1">
              <a:spLocks noChangeArrowheads="1"/>
            </p:cNvSpPr>
            <p:nvPr/>
          </p:nvSpPr>
          <p:spPr bwMode="auto">
            <a:xfrm>
              <a:off x="2496" y="1008"/>
              <a:ext cx="8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u="sng" baseline="0">
                  <a:solidFill>
                    <a:srgbClr val="FF0000"/>
                  </a:solidFill>
                  <a:latin typeface="Helvetica" pitchFamily="2" charset="0"/>
                </a:rPr>
                <a:t>Keratin 14</a:t>
              </a:r>
            </a:p>
          </p:txBody>
        </p:sp>
        <p:sp>
          <p:nvSpPr>
            <p:cNvPr id="40970" name="TextBox 9">
              <a:extLst>
                <a:ext uri="{FF2B5EF4-FFF2-40B4-BE49-F238E27FC236}">
                  <a16:creationId xmlns:a16="http://schemas.microsoft.com/office/drawing/2014/main" id="{72289BC3-1234-ED47-B968-CF13752D0B91}"/>
                </a:ext>
              </a:extLst>
            </p:cNvPr>
            <p:cNvSpPr txBox="1">
              <a:spLocks noChangeArrowheads="1"/>
            </p:cNvSpPr>
            <p:nvPr/>
          </p:nvSpPr>
          <p:spPr bwMode="auto">
            <a:xfrm>
              <a:off x="3840" y="1008"/>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u="sng" baseline="0">
                  <a:solidFill>
                    <a:srgbClr val="FF0000"/>
                  </a:solidFill>
                  <a:latin typeface="Helvetica" pitchFamily="2" charset="0"/>
                </a:rPr>
                <a:t>Keratin 1</a:t>
              </a:r>
            </a:p>
          </p:txBody>
        </p:sp>
      </p:grpSp>
      <p:grpSp>
        <p:nvGrpSpPr>
          <p:cNvPr id="11" name="Group 19">
            <a:extLst>
              <a:ext uri="{FF2B5EF4-FFF2-40B4-BE49-F238E27FC236}">
                <a16:creationId xmlns:a16="http://schemas.microsoft.com/office/drawing/2014/main" id="{AD2A752F-851D-BA4B-B736-3C102B6DF353}"/>
              </a:ext>
            </a:extLst>
          </p:cNvPr>
          <p:cNvGrpSpPr>
            <a:grpSpLocks/>
          </p:cNvGrpSpPr>
          <p:nvPr/>
        </p:nvGrpSpPr>
        <p:grpSpPr bwMode="auto">
          <a:xfrm>
            <a:off x="7292911" y="1764239"/>
            <a:ext cx="4419059" cy="1585913"/>
            <a:chOff x="304800" y="1752600"/>
            <a:chExt cx="4419059" cy="1585913"/>
          </a:xfrm>
        </p:grpSpPr>
        <p:pic>
          <p:nvPicPr>
            <p:cNvPr id="12" name="Picture 10">
              <a:extLst>
                <a:ext uri="{FF2B5EF4-FFF2-40B4-BE49-F238E27FC236}">
                  <a16:creationId xmlns:a16="http://schemas.microsoft.com/office/drawing/2014/main" id="{CAC3F5DA-3340-BB4A-B121-738A98CF57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194821"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3">
              <a:extLst>
                <a:ext uri="{FF2B5EF4-FFF2-40B4-BE49-F238E27FC236}">
                  <a16:creationId xmlns:a16="http://schemas.microsoft.com/office/drawing/2014/main" id="{2B26CA3E-26A0-D941-AFAE-A8A333A3A0B5}"/>
                </a:ext>
              </a:extLst>
            </p:cNvPr>
            <p:cNvSpPr txBox="1">
              <a:spLocks noChangeArrowheads="1"/>
            </p:cNvSpPr>
            <p:nvPr/>
          </p:nvSpPr>
          <p:spPr bwMode="auto">
            <a:xfrm>
              <a:off x="2514600" y="2590800"/>
              <a:ext cx="128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wild-type</a:t>
              </a:r>
            </a:p>
          </p:txBody>
        </p:sp>
        <p:sp>
          <p:nvSpPr>
            <p:cNvPr id="14" name="TextBox 14">
              <a:extLst>
                <a:ext uri="{FF2B5EF4-FFF2-40B4-BE49-F238E27FC236}">
                  <a16:creationId xmlns:a16="http://schemas.microsoft.com/office/drawing/2014/main" id="{1E822458-FCF4-5E41-BA4E-8AB37C98C4AD}"/>
                </a:ext>
              </a:extLst>
            </p:cNvPr>
            <p:cNvSpPr txBox="1">
              <a:spLocks noChangeArrowheads="1"/>
            </p:cNvSpPr>
            <p:nvPr/>
          </p:nvSpPr>
          <p:spPr bwMode="auto">
            <a:xfrm>
              <a:off x="2514600" y="1981200"/>
              <a:ext cx="22092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K14-Cre;</a:t>
              </a:r>
              <a:r>
                <a:rPr lang="en-US" altLang="en-US" sz="2000" b="1" i="1" baseline="0">
                  <a:latin typeface="Helvetica" pitchFamily="2" charset="0"/>
                </a:rPr>
                <a:t>Nf2</a:t>
              </a:r>
              <a:r>
                <a:rPr lang="en-US" altLang="en-US" sz="2000" b="1">
                  <a:latin typeface="Helvetica" pitchFamily="2" charset="0"/>
                </a:rPr>
                <a:t>lox/lox</a:t>
              </a:r>
              <a:endParaRPr lang="en-US" altLang="en-US" sz="2000" b="1" baseline="0">
                <a:latin typeface="Helvetica" pitchFamily="2" charset="0"/>
              </a:endParaRPr>
            </a:p>
          </p:txBody>
        </p:sp>
      </p:grpSp>
      <p:pic>
        <p:nvPicPr>
          <p:cNvPr id="15" name="Picture 9">
            <a:extLst>
              <a:ext uri="{FF2B5EF4-FFF2-40B4-BE49-F238E27FC236}">
                <a16:creationId xmlns:a16="http://schemas.microsoft.com/office/drawing/2014/main" id="{B23CC471-8991-6948-8B56-BD71176B65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26223" y="4006347"/>
            <a:ext cx="2376488"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F6D0AAB-1E4C-4B44-A67F-01AAE39CA8CF}"/>
              </a:ext>
            </a:extLst>
          </p:cNvPr>
          <p:cNvSpPr txBox="1">
            <a:spLocks noChangeArrowheads="1"/>
          </p:cNvSpPr>
          <p:nvPr/>
        </p:nvSpPr>
        <p:spPr bwMode="auto">
          <a:xfrm>
            <a:off x="7787647" y="3670632"/>
            <a:ext cx="128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latin typeface="Helvetica" pitchFamily="2" charset="0"/>
              </a:rPr>
              <a:t>wild-type</a:t>
            </a:r>
          </a:p>
        </p:txBody>
      </p:sp>
      <p:sp>
        <p:nvSpPr>
          <p:cNvPr id="17" name="TextBox 17">
            <a:extLst>
              <a:ext uri="{FF2B5EF4-FFF2-40B4-BE49-F238E27FC236}">
                <a16:creationId xmlns:a16="http://schemas.microsoft.com/office/drawing/2014/main" id="{98543FD8-88B6-A846-8887-F84FC36522E8}"/>
              </a:ext>
            </a:extLst>
          </p:cNvPr>
          <p:cNvSpPr txBox="1">
            <a:spLocks noChangeArrowheads="1"/>
          </p:cNvSpPr>
          <p:nvPr/>
        </p:nvSpPr>
        <p:spPr bwMode="auto">
          <a:xfrm>
            <a:off x="6320894" y="6350526"/>
            <a:ext cx="29854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solidFill>
                  <a:srgbClr val="00FF00"/>
                </a:solidFill>
                <a:latin typeface="Helvetica" pitchFamily="2" charset="0"/>
              </a:rPr>
              <a:t>Green</a:t>
            </a:r>
            <a:r>
              <a:rPr lang="en-US" altLang="en-US" sz="2000" b="1" baseline="0" dirty="0">
                <a:latin typeface="Helvetica" pitchFamily="2" charset="0"/>
              </a:rPr>
              <a:t>: Tight Junctions</a:t>
            </a:r>
            <a:endParaRPr lang="en-US" altLang="en-US" sz="2000" b="1" baseline="0" dirty="0">
              <a:solidFill>
                <a:srgbClr val="00FF00"/>
              </a:solidFill>
              <a:latin typeface="Helvetica" pitchFamily="2" charset="0"/>
            </a:endParaRPr>
          </a:p>
        </p:txBody>
      </p:sp>
      <p:pic>
        <p:nvPicPr>
          <p:cNvPr id="18" name="Picture 10">
            <a:extLst>
              <a:ext uri="{FF2B5EF4-FFF2-40B4-BE49-F238E27FC236}">
                <a16:creationId xmlns:a16="http://schemas.microsoft.com/office/drawing/2014/main" id="{7D1E88D4-3154-AF46-943D-DDA2BF1D08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3913" y="4006347"/>
            <a:ext cx="2376488"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6">
            <a:extLst>
              <a:ext uri="{FF2B5EF4-FFF2-40B4-BE49-F238E27FC236}">
                <a16:creationId xmlns:a16="http://schemas.microsoft.com/office/drawing/2014/main" id="{34112988-D469-9449-B0D4-B7F83D6F0980}"/>
              </a:ext>
            </a:extLst>
          </p:cNvPr>
          <p:cNvSpPr txBox="1">
            <a:spLocks noChangeArrowheads="1"/>
          </p:cNvSpPr>
          <p:nvPr/>
        </p:nvSpPr>
        <p:spPr bwMode="auto">
          <a:xfrm>
            <a:off x="9502710" y="3697278"/>
            <a:ext cx="22092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latin typeface="Helvetica" pitchFamily="2" charset="0"/>
              </a:rPr>
              <a:t>K14-Cre;</a:t>
            </a:r>
            <a:r>
              <a:rPr lang="en-US" altLang="en-US" sz="2000" b="1" i="1" baseline="0" dirty="0">
                <a:latin typeface="Helvetica" pitchFamily="2" charset="0"/>
              </a:rPr>
              <a:t>Nf2</a:t>
            </a:r>
            <a:r>
              <a:rPr lang="en-US" altLang="en-US" sz="2000" b="1" dirty="0">
                <a:latin typeface="Helvetica" pitchFamily="2" charset="0"/>
              </a:rPr>
              <a:t>lox/lox</a:t>
            </a:r>
            <a:endParaRPr lang="en-US" altLang="en-US" sz="2000" b="1" baseline="0" dirty="0">
              <a:latin typeface="Helvetica" pitchFamily="2" charset="0"/>
            </a:endParaRPr>
          </a:p>
        </p:txBody>
      </p:sp>
      <p:sp>
        <p:nvSpPr>
          <p:cNvPr id="20" name="TextBox 18">
            <a:extLst>
              <a:ext uri="{FF2B5EF4-FFF2-40B4-BE49-F238E27FC236}">
                <a16:creationId xmlns:a16="http://schemas.microsoft.com/office/drawing/2014/main" id="{15723C17-E57E-4D47-A41C-9FB3279921CD}"/>
              </a:ext>
            </a:extLst>
          </p:cNvPr>
          <p:cNvSpPr txBox="1">
            <a:spLocks noChangeArrowheads="1"/>
          </p:cNvSpPr>
          <p:nvPr/>
        </p:nvSpPr>
        <p:spPr bwMode="auto">
          <a:xfrm>
            <a:off x="9487732" y="6363438"/>
            <a:ext cx="2116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solidFill>
                  <a:srgbClr val="FF0000"/>
                </a:solidFill>
                <a:latin typeface="Helvetica" pitchFamily="2" charset="0"/>
              </a:rPr>
              <a:t>Red</a:t>
            </a:r>
            <a:r>
              <a:rPr lang="en-US" altLang="en-US" sz="2000" b="1" baseline="0" dirty="0">
                <a:latin typeface="Helvetica" pitchFamily="2" charset="0"/>
              </a:rPr>
              <a:t>: </a:t>
            </a:r>
            <a:r>
              <a:rPr lang="en-US" altLang="en-US" sz="2000" b="1" baseline="0" dirty="0">
                <a:latin typeface="Symbol" pitchFamily="2" charset="2"/>
              </a:rPr>
              <a:t>b</a:t>
            </a:r>
            <a:r>
              <a:rPr lang="en-US" altLang="en-US" sz="2000" b="1" baseline="0" dirty="0">
                <a:latin typeface="Helvetica" pitchFamily="2" charset="0"/>
              </a:rPr>
              <a:t>4-integrin</a:t>
            </a:r>
            <a:endParaRPr lang="en-US" altLang="en-US" sz="2000" b="1" baseline="0" dirty="0">
              <a:solidFill>
                <a:srgbClr val="00FF00"/>
              </a:solidFill>
              <a:latin typeface="Helvetica"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03">
            <a:extLst>
              <a:ext uri="{FF2B5EF4-FFF2-40B4-BE49-F238E27FC236}">
                <a16:creationId xmlns:a16="http://schemas.microsoft.com/office/drawing/2014/main" id="{7229FC7C-D82D-6E42-902C-CFFE42B1CD26}"/>
              </a:ext>
            </a:extLst>
          </p:cNvPr>
          <p:cNvGrpSpPr>
            <a:grpSpLocks/>
          </p:cNvGrpSpPr>
          <p:nvPr/>
        </p:nvGrpSpPr>
        <p:grpSpPr bwMode="auto">
          <a:xfrm>
            <a:off x="129807" y="2269299"/>
            <a:ext cx="5646738" cy="2319402"/>
            <a:chOff x="228600" y="1524000"/>
            <a:chExt cx="3893820" cy="1173480"/>
          </a:xfrm>
        </p:grpSpPr>
        <p:sp>
          <p:nvSpPr>
            <p:cNvPr id="16838" name="Rectangle 1480">
              <a:extLst>
                <a:ext uri="{FF2B5EF4-FFF2-40B4-BE49-F238E27FC236}">
                  <a16:creationId xmlns:a16="http://schemas.microsoft.com/office/drawing/2014/main" id="{2DC735B8-42E4-1A48-A260-5230185EB0A0}"/>
                </a:ext>
              </a:extLst>
            </p:cNvPr>
            <p:cNvSpPr>
              <a:spLocks noChangeArrowheads="1"/>
            </p:cNvSpPr>
            <p:nvPr/>
          </p:nvSpPr>
          <p:spPr bwMode="auto">
            <a:xfrm>
              <a:off x="228600" y="1524000"/>
              <a:ext cx="3893820" cy="1173480"/>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6839" name="Picture 1">
              <a:extLst>
                <a:ext uri="{FF2B5EF4-FFF2-40B4-BE49-F238E27FC236}">
                  <a16:creationId xmlns:a16="http://schemas.microsoft.com/office/drawing/2014/main" id="{39B72BF3-EA95-AF42-8339-0B2DEB3020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 y="1756251"/>
              <a:ext cx="1619091" cy="5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40" name="Picture 2">
              <a:extLst>
                <a:ext uri="{FF2B5EF4-FFF2-40B4-BE49-F238E27FC236}">
                  <a16:creationId xmlns:a16="http://schemas.microsoft.com/office/drawing/2014/main" id="{402679E9-9305-8740-95AF-7F29CB2F1D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1577340"/>
              <a:ext cx="1964690" cy="91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41" name="Picture 3">
              <a:extLst>
                <a:ext uri="{FF2B5EF4-FFF2-40B4-BE49-F238E27FC236}">
                  <a16:creationId xmlns:a16="http://schemas.microsoft.com/office/drawing/2014/main" id="{BA7A3D63-588A-034B-AEBE-CB7828D9B3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31035" y="1950720"/>
              <a:ext cx="217805" cy="14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42" name="TextBox 4">
              <a:extLst>
                <a:ext uri="{FF2B5EF4-FFF2-40B4-BE49-F238E27FC236}">
                  <a16:creationId xmlns:a16="http://schemas.microsoft.com/office/drawing/2014/main" id="{24C88B83-E0BC-8948-A13F-0A299DBE8853}"/>
                </a:ext>
              </a:extLst>
            </p:cNvPr>
            <p:cNvSpPr txBox="1">
              <a:spLocks noChangeArrowheads="1"/>
            </p:cNvSpPr>
            <p:nvPr/>
          </p:nvSpPr>
          <p:spPr bwMode="auto">
            <a:xfrm>
              <a:off x="334954" y="2343298"/>
              <a:ext cx="827020" cy="3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e14.5</a:t>
              </a:r>
              <a:endParaRPr lang="en-US" altLang="en-US" sz="2000" baseline="0">
                <a:latin typeface="Helvetica" pitchFamily="2" charset="0"/>
              </a:endParaRPr>
            </a:p>
          </p:txBody>
        </p:sp>
        <p:sp>
          <p:nvSpPr>
            <p:cNvPr id="16843" name="TextBox 5">
              <a:extLst>
                <a:ext uri="{FF2B5EF4-FFF2-40B4-BE49-F238E27FC236}">
                  <a16:creationId xmlns:a16="http://schemas.microsoft.com/office/drawing/2014/main" id="{8171DD28-E0BF-4849-B74A-4CF2B2CE7EFE}"/>
                </a:ext>
              </a:extLst>
            </p:cNvPr>
            <p:cNvSpPr txBox="1">
              <a:spLocks noChangeArrowheads="1"/>
            </p:cNvSpPr>
            <p:nvPr/>
          </p:nvSpPr>
          <p:spPr bwMode="auto">
            <a:xfrm>
              <a:off x="1615962" y="2343298"/>
              <a:ext cx="825433" cy="3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e15.5</a:t>
              </a:r>
              <a:endParaRPr lang="en-US" altLang="en-US" sz="2000" baseline="0">
                <a:latin typeface="Helvetica" pitchFamily="2" charset="0"/>
              </a:endParaRPr>
            </a:p>
          </p:txBody>
        </p:sp>
        <p:sp>
          <p:nvSpPr>
            <p:cNvPr id="16844" name="TextBox 6">
              <a:extLst>
                <a:ext uri="{FF2B5EF4-FFF2-40B4-BE49-F238E27FC236}">
                  <a16:creationId xmlns:a16="http://schemas.microsoft.com/office/drawing/2014/main" id="{CDA97E6E-63F9-6B46-821B-29AA81D50094}"/>
                </a:ext>
              </a:extLst>
            </p:cNvPr>
            <p:cNvSpPr txBox="1">
              <a:spLocks noChangeArrowheads="1"/>
            </p:cNvSpPr>
            <p:nvPr/>
          </p:nvSpPr>
          <p:spPr bwMode="auto">
            <a:xfrm>
              <a:off x="3216031" y="2343298"/>
              <a:ext cx="825433" cy="3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e15.5</a:t>
              </a:r>
              <a:endParaRPr lang="en-US" altLang="en-US" sz="2000" baseline="0">
                <a:latin typeface="Helvetica" pitchFamily="2" charset="0"/>
              </a:endParaRPr>
            </a:p>
          </p:txBody>
        </p:sp>
      </p:grpSp>
      <p:grpSp>
        <p:nvGrpSpPr>
          <p:cNvPr id="16387" name="Group 404">
            <a:extLst>
              <a:ext uri="{FF2B5EF4-FFF2-40B4-BE49-F238E27FC236}">
                <a16:creationId xmlns:a16="http://schemas.microsoft.com/office/drawing/2014/main" id="{05494D0C-7050-4D41-A949-5560B6162EA6}"/>
              </a:ext>
            </a:extLst>
          </p:cNvPr>
          <p:cNvGrpSpPr>
            <a:grpSpLocks/>
          </p:cNvGrpSpPr>
          <p:nvPr/>
        </p:nvGrpSpPr>
        <p:grpSpPr bwMode="auto">
          <a:xfrm>
            <a:off x="5908076" y="2269298"/>
            <a:ext cx="6172199" cy="2943083"/>
            <a:chOff x="4495800" y="1524000"/>
            <a:chExt cx="4373880" cy="1200845"/>
          </a:xfrm>
        </p:grpSpPr>
        <p:sp>
          <p:nvSpPr>
            <p:cNvPr id="16448" name="Rectangle 1487">
              <a:extLst>
                <a:ext uri="{FF2B5EF4-FFF2-40B4-BE49-F238E27FC236}">
                  <a16:creationId xmlns:a16="http://schemas.microsoft.com/office/drawing/2014/main" id="{D7A94C4D-A701-5F4A-820D-CE8DF3CE97DF}"/>
                </a:ext>
              </a:extLst>
            </p:cNvPr>
            <p:cNvSpPr>
              <a:spLocks noChangeArrowheads="1"/>
            </p:cNvSpPr>
            <p:nvPr/>
          </p:nvSpPr>
          <p:spPr bwMode="auto">
            <a:xfrm>
              <a:off x="4495800" y="1524000"/>
              <a:ext cx="4373880" cy="1120140"/>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6449" name="Text Box 2">
              <a:extLst>
                <a:ext uri="{FF2B5EF4-FFF2-40B4-BE49-F238E27FC236}">
                  <a16:creationId xmlns:a16="http://schemas.microsoft.com/office/drawing/2014/main" id="{29DFE468-2CC2-0946-BD1D-B726FF34BE7A}"/>
                </a:ext>
              </a:extLst>
            </p:cNvPr>
            <p:cNvSpPr txBox="1">
              <a:spLocks noChangeArrowheads="1"/>
            </p:cNvSpPr>
            <p:nvPr/>
          </p:nvSpPr>
          <p:spPr bwMode="auto">
            <a:xfrm>
              <a:off x="4696278" y="2388667"/>
              <a:ext cx="827147" cy="33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e12.5</a:t>
              </a:r>
            </a:p>
          </p:txBody>
        </p:sp>
        <p:sp>
          <p:nvSpPr>
            <p:cNvPr id="16450" name="Text Box 2">
              <a:extLst>
                <a:ext uri="{FF2B5EF4-FFF2-40B4-BE49-F238E27FC236}">
                  <a16:creationId xmlns:a16="http://schemas.microsoft.com/office/drawing/2014/main" id="{6D8DBF87-C841-C445-ADB6-39A328540F3C}"/>
                </a:ext>
              </a:extLst>
            </p:cNvPr>
            <p:cNvSpPr txBox="1">
              <a:spLocks noChangeArrowheads="1"/>
            </p:cNvSpPr>
            <p:nvPr/>
          </p:nvSpPr>
          <p:spPr bwMode="auto">
            <a:xfrm>
              <a:off x="5915562" y="2388668"/>
              <a:ext cx="827148" cy="33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e15.5</a:t>
              </a:r>
            </a:p>
          </p:txBody>
        </p:sp>
        <p:grpSp>
          <p:nvGrpSpPr>
            <p:cNvPr id="16451" name="Group 1474">
              <a:extLst>
                <a:ext uri="{FF2B5EF4-FFF2-40B4-BE49-F238E27FC236}">
                  <a16:creationId xmlns:a16="http://schemas.microsoft.com/office/drawing/2014/main" id="{E049BA1C-617E-E245-A748-D19E9A7A52AA}"/>
                </a:ext>
              </a:extLst>
            </p:cNvPr>
            <p:cNvGrpSpPr>
              <a:grpSpLocks noChangeAspect="1"/>
            </p:cNvGrpSpPr>
            <p:nvPr/>
          </p:nvGrpSpPr>
          <p:grpSpPr bwMode="auto">
            <a:xfrm>
              <a:off x="4549140" y="2024063"/>
              <a:ext cx="927894" cy="357823"/>
              <a:chOff x="240" y="2544"/>
              <a:chExt cx="1406" cy="542"/>
            </a:xfrm>
          </p:grpSpPr>
          <p:sp>
            <p:nvSpPr>
              <p:cNvPr id="16796" name="Freeform 69">
                <a:extLst>
                  <a:ext uri="{FF2B5EF4-FFF2-40B4-BE49-F238E27FC236}">
                    <a16:creationId xmlns:a16="http://schemas.microsoft.com/office/drawing/2014/main" id="{753877E6-C1C7-7F4A-8526-4B6FC0D401AF}"/>
                  </a:ext>
                </a:extLst>
              </p:cNvPr>
              <p:cNvSpPr>
                <a:spLocks noChangeAspect="1"/>
              </p:cNvSpPr>
              <p:nvPr/>
            </p:nvSpPr>
            <p:spPr bwMode="auto">
              <a:xfrm rot="5400000">
                <a:off x="891" y="2619"/>
                <a:ext cx="111" cy="361"/>
              </a:xfrm>
              <a:custGeom>
                <a:avLst/>
                <a:gdLst>
                  <a:gd name="T0" fmla="*/ 2147483647 w 111"/>
                  <a:gd name="T1" fmla="*/ 0 h 361"/>
                  <a:gd name="T2" fmla="*/ 2147483647 w 111"/>
                  <a:gd name="T3" fmla="*/ 2147483647 h 361"/>
                  <a:gd name="T4" fmla="*/ 2147483647 w 111"/>
                  <a:gd name="T5" fmla="*/ 2147483647 h 361"/>
                  <a:gd name="T6" fmla="*/ 2147483647 w 111"/>
                  <a:gd name="T7" fmla="*/ 2147483647 h 361"/>
                  <a:gd name="T8" fmla="*/ 2147483647 w 111"/>
                  <a:gd name="T9" fmla="*/ 2147483647 h 361"/>
                  <a:gd name="T10" fmla="*/ 2147483647 w 111"/>
                  <a:gd name="T11" fmla="*/ 2147483647 h 361"/>
                  <a:gd name="T12" fmla="*/ 2147483647 w 111"/>
                  <a:gd name="T13" fmla="*/ 2147483647 h 361"/>
                  <a:gd name="T14" fmla="*/ 2147483647 w 111"/>
                  <a:gd name="T15" fmla="*/ 2147483647 h 361"/>
                  <a:gd name="T16" fmla="*/ 2147483647 w 111"/>
                  <a:gd name="T17" fmla="*/ 2147483647 h 361"/>
                  <a:gd name="T18" fmla="*/ 2147483647 w 111"/>
                  <a:gd name="T19" fmla="*/ 2147483647 h 361"/>
                  <a:gd name="T20" fmla="*/ 2147483647 w 111"/>
                  <a:gd name="T21" fmla="*/ 2147483647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97" name="Rectangle 4">
                <a:extLst>
                  <a:ext uri="{FF2B5EF4-FFF2-40B4-BE49-F238E27FC236}">
                    <a16:creationId xmlns:a16="http://schemas.microsoft.com/office/drawing/2014/main" id="{F9C5E53F-3D75-5044-A4EA-042DE83E56E4}"/>
                  </a:ext>
                </a:extLst>
              </p:cNvPr>
              <p:cNvSpPr>
                <a:spLocks noChangeAspect="1" noChangeArrowheads="1"/>
              </p:cNvSpPr>
              <p:nvPr/>
            </p:nvSpPr>
            <p:spPr bwMode="auto">
              <a:xfrm>
                <a:off x="240" y="2549"/>
                <a:ext cx="456"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98" name="Rectangle 5">
                <a:extLst>
                  <a:ext uri="{FF2B5EF4-FFF2-40B4-BE49-F238E27FC236}">
                    <a16:creationId xmlns:a16="http://schemas.microsoft.com/office/drawing/2014/main" id="{BCD9CD9E-30EE-6B4B-B000-6DA38CD75DA2}"/>
                  </a:ext>
                </a:extLst>
              </p:cNvPr>
              <p:cNvSpPr>
                <a:spLocks noChangeAspect="1" noChangeArrowheads="1"/>
              </p:cNvSpPr>
              <p:nvPr/>
            </p:nvSpPr>
            <p:spPr bwMode="auto">
              <a:xfrm>
                <a:off x="709" y="2546"/>
                <a:ext cx="457"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99" name="Rectangle 6">
                <a:extLst>
                  <a:ext uri="{FF2B5EF4-FFF2-40B4-BE49-F238E27FC236}">
                    <a16:creationId xmlns:a16="http://schemas.microsoft.com/office/drawing/2014/main" id="{E1FDD42F-A60E-5342-AC13-12D3EA8B2329}"/>
                  </a:ext>
                </a:extLst>
              </p:cNvPr>
              <p:cNvSpPr>
                <a:spLocks noChangeAspect="1" noChangeArrowheads="1"/>
              </p:cNvSpPr>
              <p:nvPr/>
            </p:nvSpPr>
            <p:spPr bwMode="auto">
              <a:xfrm>
                <a:off x="1189" y="2544"/>
                <a:ext cx="457"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800" name="AutoShape 7">
                <a:extLst>
                  <a:ext uri="{FF2B5EF4-FFF2-40B4-BE49-F238E27FC236}">
                    <a16:creationId xmlns:a16="http://schemas.microsoft.com/office/drawing/2014/main" id="{B48A1280-A4F6-3C47-90C1-FD4B110E5113}"/>
                  </a:ext>
                </a:extLst>
              </p:cNvPr>
              <p:cNvSpPr>
                <a:spLocks noChangeAspect="1" noChangeArrowheads="1"/>
              </p:cNvSpPr>
              <p:nvPr/>
            </p:nvSpPr>
            <p:spPr bwMode="auto">
              <a:xfrm>
                <a:off x="346" y="2675"/>
                <a:ext cx="194" cy="18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801" name="AutoShape 8">
                <a:extLst>
                  <a:ext uri="{FF2B5EF4-FFF2-40B4-BE49-F238E27FC236}">
                    <a16:creationId xmlns:a16="http://schemas.microsoft.com/office/drawing/2014/main" id="{672D279C-8DA8-9547-94B3-79E2C159D470}"/>
                  </a:ext>
                </a:extLst>
              </p:cNvPr>
              <p:cNvSpPr>
                <a:spLocks noChangeAspect="1" noChangeArrowheads="1"/>
              </p:cNvSpPr>
              <p:nvPr/>
            </p:nvSpPr>
            <p:spPr bwMode="auto">
              <a:xfrm>
                <a:off x="1328" y="2688"/>
                <a:ext cx="161" cy="157"/>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802" name="AutoShape 21">
                <a:extLst>
                  <a:ext uri="{FF2B5EF4-FFF2-40B4-BE49-F238E27FC236}">
                    <a16:creationId xmlns:a16="http://schemas.microsoft.com/office/drawing/2014/main" id="{A17A7AF0-EA6D-6E44-ACEF-A77033B5F179}"/>
                  </a:ext>
                </a:extLst>
              </p:cNvPr>
              <p:cNvSpPr>
                <a:spLocks noChangeAspect="1" noChangeArrowheads="1"/>
              </p:cNvSpPr>
              <p:nvPr/>
            </p:nvSpPr>
            <p:spPr bwMode="auto">
              <a:xfrm>
                <a:off x="287" y="2879"/>
                <a:ext cx="168" cy="1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6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803" name="AutoShape 22">
                <a:extLst>
                  <a:ext uri="{FF2B5EF4-FFF2-40B4-BE49-F238E27FC236}">
                    <a16:creationId xmlns:a16="http://schemas.microsoft.com/office/drawing/2014/main" id="{0476B808-3942-0645-9CF3-486B4E0F6271}"/>
                  </a:ext>
                </a:extLst>
              </p:cNvPr>
              <p:cNvSpPr>
                <a:spLocks noChangeAspect="1" noChangeArrowheads="1"/>
              </p:cNvSpPr>
              <p:nvPr/>
            </p:nvSpPr>
            <p:spPr bwMode="auto">
              <a:xfrm>
                <a:off x="1212" y="2872"/>
                <a:ext cx="168" cy="1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804" name="Group 23">
                <a:extLst>
                  <a:ext uri="{FF2B5EF4-FFF2-40B4-BE49-F238E27FC236}">
                    <a16:creationId xmlns:a16="http://schemas.microsoft.com/office/drawing/2014/main" id="{5C53CA1C-BFD1-6F43-86E6-53DE4E51B3B3}"/>
                  </a:ext>
                </a:extLst>
              </p:cNvPr>
              <p:cNvGrpSpPr>
                <a:grpSpLocks noChangeAspect="1"/>
              </p:cNvGrpSpPr>
              <p:nvPr/>
            </p:nvGrpSpPr>
            <p:grpSpPr bwMode="auto">
              <a:xfrm>
                <a:off x="619" y="2561"/>
                <a:ext cx="176" cy="111"/>
                <a:chOff x="3427" y="3592"/>
                <a:chExt cx="465" cy="336"/>
              </a:xfrm>
            </p:grpSpPr>
            <p:sp>
              <p:nvSpPr>
                <p:cNvPr id="16824" name="AutoShape 24">
                  <a:extLst>
                    <a:ext uri="{FF2B5EF4-FFF2-40B4-BE49-F238E27FC236}">
                      <a16:creationId xmlns:a16="http://schemas.microsoft.com/office/drawing/2014/main" id="{1616BF83-698B-044A-A533-26AB4B90A579}"/>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825" name="Group 25">
                  <a:extLst>
                    <a:ext uri="{FF2B5EF4-FFF2-40B4-BE49-F238E27FC236}">
                      <a16:creationId xmlns:a16="http://schemas.microsoft.com/office/drawing/2014/main" id="{BE56F6D3-61B7-904F-AD5B-302E55D974A6}"/>
                    </a:ext>
                  </a:extLst>
                </p:cNvPr>
                <p:cNvGrpSpPr>
                  <a:grpSpLocks noChangeAspect="1"/>
                </p:cNvGrpSpPr>
                <p:nvPr/>
              </p:nvGrpSpPr>
              <p:grpSpPr bwMode="auto">
                <a:xfrm>
                  <a:off x="3427" y="3592"/>
                  <a:ext cx="115" cy="293"/>
                  <a:chOff x="678" y="2014"/>
                  <a:chExt cx="115" cy="293"/>
                </a:xfrm>
              </p:grpSpPr>
              <p:sp>
                <p:nvSpPr>
                  <p:cNvPr id="16832" name="Line 26">
                    <a:extLst>
                      <a:ext uri="{FF2B5EF4-FFF2-40B4-BE49-F238E27FC236}">
                        <a16:creationId xmlns:a16="http://schemas.microsoft.com/office/drawing/2014/main" id="{6329A7DE-8874-C842-A379-DB2028A151D9}"/>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3" name="Line 27">
                    <a:extLst>
                      <a:ext uri="{FF2B5EF4-FFF2-40B4-BE49-F238E27FC236}">
                        <a16:creationId xmlns:a16="http://schemas.microsoft.com/office/drawing/2014/main" id="{6A8750E2-73C1-6A45-B24D-612EA288DC84}"/>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4" name="Line 28">
                    <a:extLst>
                      <a:ext uri="{FF2B5EF4-FFF2-40B4-BE49-F238E27FC236}">
                        <a16:creationId xmlns:a16="http://schemas.microsoft.com/office/drawing/2014/main" id="{DA4F1E22-DFCE-B34E-ABB6-03B3F17689E7}"/>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5" name="Line 29">
                    <a:extLst>
                      <a:ext uri="{FF2B5EF4-FFF2-40B4-BE49-F238E27FC236}">
                        <a16:creationId xmlns:a16="http://schemas.microsoft.com/office/drawing/2014/main" id="{A350D3DC-A4B0-A64B-8FAE-649A791552DA}"/>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6" name="Line 30">
                    <a:extLst>
                      <a:ext uri="{FF2B5EF4-FFF2-40B4-BE49-F238E27FC236}">
                        <a16:creationId xmlns:a16="http://schemas.microsoft.com/office/drawing/2014/main" id="{9D3818C8-E428-1348-BA37-967D1157C0D7}"/>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7" name="Line 31">
                    <a:extLst>
                      <a:ext uri="{FF2B5EF4-FFF2-40B4-BE49-F238E27FC236}">
                        <a16:creationId xmlns:a16="http://schemas.microsoft.com/office/drawing/2014/main" id="{094E28D4-7612-884A-B800-753B521E4B12}"/>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826" name="Group 32">
                  <a:extLst>
                    <a:ext uri="{FF2B5EF4-FFF2-40B4-BE49-F238E27FC236}">
                      <a16:creationId xmlns:a16="http://schemas.microsoft.com/office/drawing/2014/main" id="{924A9E50-BF55-2340-9D6C-D0CBFDE84303}"/>
                    </a:ext>
                  </a:extLst>
                </p:cNvPr>
                <p:cNvGrpSpPr>
                  <a:grpSpLocks noChangeAspect="1"/>
                </p:cNvGrpSpPr>
                <p:nvPr/>
              </p:nvGrpSpPr>
              <p:grpSpPr bwMode="auto">
                <a:xfrm>
                  <a:off x="3763" y="3621"/>
                  <a:ext cx="129" cy="307"/>
                  <a:chOff x="1014" y="2043"/>
                  <a:chExt cx="129" cy="307"/>
                </a:xfrm>
              </p:grpSpPr>
              <p:sp>
                <p:nvSpPr>
                  <p:cNvPr id="16827" name="Line 33">
                    <a:extLst>
                      <a:ext uri="{FF2B5EF4-FFF2-40B4-BE49-F238E27FC236}">
                        <a16:creationId xmlns:a16="http://schemas.microsoft.com/office/drawing/2014/main" id="{886A1B11-8A7A-5547-9692-0BDED67C6D67}"/>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8" name="Line 34">
                    <a:extLst>
                      <a:ext uri="{FF2B5EF4-FFF2-40B4-BE49-F238E27FC236}">
                        <a16:creationId xmlns:a16="http://schemas.microsoft.com/office/drawing/2014/main" id="{538813F8-1814-8144-8278-47D3E906F3E9}"/>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9" name="Line 35">
                    <a:extLst>
                      <a:ext uri="{FF2B5EF4-FFF2-40B4-BE49-F238E27FC236}">
                        <a16:creationId xmlns:a16="http://schemas.microsoft.com/office/drawing/2014/main" id="{2180C9F6-6BB5-6347-8D6A-4D9A24077881}"/>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0" name="Line 36">
                    <a:extLst>
                      <a:ext uri="{FF2B5EF4-FFF2-40B4-BE49-F238E27FC236}">
                        <a16:creationId xmlns:a16="http://schemas.microsoft.com/office/drawing/2014/main" id="{8B37493F-9766-CB40-A665-419023E81919}"/>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31" name="Line 37">
                    <a:extLst>
                      <a:ext uri="{FF2B5EF4-FFF2-40B4-BE49-F238E27FC236}">
                        <a16:creationId xmlns:a16="http://schemas.microsoft.com/office/drawing/2014/main" id="{7EA074A0-365E-DF42-9215-EDED8CAA88D7}"/>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805" name="Group 38">
                <a:extLst>
                  <a:ext uri="{FF2B5EF4-FFF2-40B4-BE49-F238E27FC236}">
                    <a16:creationId xmlns:a16="http://schemas.microsoft.com/office/drawing/2014/main" id="{7CE34522-0FA6-6643-B92C-6C1ACB1A0F6F}"/>
                  </a:ext>
                </a:extLst>
              </p:cNvPr>
              <p:cNvGrpSpPr>
                <a:grpSpLocks noChangeAspect="1"/>
              </p:cNvGrpSpPr>
              <p:nvPr/>
            </p:nvGrpSpPr>
            <p:grpSpPr bwMode="auto">
              <a:xfrm>
                <a:off x="1090" y="2549"/>
                <a:ext cx="169" cy="139"/>
                <a:chOff x="3427" y="3592"/>
                <a:chExt cx="465" cy="336"/>
              </a:xfrm>
            </p:grpSpPr>
            <p:sp>
              <p:nvSpPr>
                <p:cNvPr id="16810" name="AutoShape 39">
                  <a:extLst>
                    <a:ext uri="{FF2B5EF4-FFF2-40B4-BE49-F238E27FC236}">
                      <a16:creationId xmlns:a16="http://schemas.microsoft.com/office/drawing/2014/main" id="{6E2DA49E-E19D-6049-9919-D15C1738A9F3}"/>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811" name="Group 40">
                  <a:extLst>
                    <a:ext uri="{FF2B5EF4-FFF2-40B4-BE49-F238E27FC236}">
                      <a16:creationId xmlns:a16="http://schemas.microsoft.com/office/drawing/2014/main" id="{D369111C-A4D6-2B46-A70F-C039B49ED861}"/>
                    </a:ext>
                  </a:extLst>
                </p:cNvPr>
                <p:cNvGrpSpPr>
                  <a:grpSpLocks noChangeAspect="1"/>
                </p:cNvGrpSpPr>
                <p:nvPr/>
              </p:nvGrpSpPr>
              <p:grpSpPr bwMode="auto">
                <a:xfrm>
                  <a:off x="3427" y="3592"/>
                  <a:ext cx="115" cy="293"/>
                  <a:chOff x="678" y="2014"/>
                  <a:chExt cx="115" cy="293"/>
                </a:xfrm>
              </p:grpSpPr>
              <p:sp>
                <p:nvSpPr>
                  <p:cNvPr id="16818" name="Line 41">
                    <a:extLst>
                      <a:ext uri="{FF2B5EF4-FFF2-40B4-BE49-F238E27FC236}">
                        <a16:creationId xmlns:a16="http://schemas.microsoft.com/office/drawing/2014/main" id="{8D9221EE-B4BE-6F4A-91EE-DAE4E3D5E679}"/>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9" name="Line 42">
                    <a:extLst>
                      <a:ext uri="{FF2B5EF4-FFF2-40B4-BE49-F238E27FC236}">
                        <a16:creationId xmlns:a16="http://schemas.microsoft.com/office/drawing/2014/main" id="{BFFD5F1E-C095-C94A-B354-F5F2E2418835}"/>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0" name="Line 43">
                    <a:extLst>
                      <a:ext uri="{FF2B5EF4-FFF2-40B4-BE49-F238E27FC236}">
                        <a16:creationId xmlns:a16="http://schemas.microsoft.com/office/drawing/2014/main" id="{8D52EAC7-F299-3141-A651-C551FD8158E3}"/>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1" name="Line 44">
                    <a:extLst>
                      <a:ext uri="{FF2B5EF4-FFF2-40B4-BE49-F238E27FC236}">
                        <a16:creationId xmlns:a16="http://schemas.microsoft.com/office/drawing/2014/main" id="{8B5ECC9D-C49B-4442-8B5B-A60FF343D4B0}"/>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2" name="Line 45">
                    <a:extLst>
                      <a:ext uri="{FF2B5EF4-FFF2-40B4-BE49-F238E27FC236}">
                        <a16:creationId xmlns:a16="http://schemas.microsoft.com/office/drawing/2014/main" id="{C4FE31F0-085F-F442-8FC7-7EA21F24ABFA}"/>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23" name="Line 46">
                    <a:extLst>
                      <a:ext uri="{FF2B5EF4-FFF2-40B4-BE49-F238E27FC236}">
                        <a16:creationId xmlns:a16="http://schemas.microsoft.com/office/drawing/2014/main" id="{E62C04BA-2ECC-7C4E-85D8-DCBEE0840818}"/>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812" name="Group 47">
                  <a:extLst>
                    <a:ext uri="{FF2B5EF4-FFF2-40B4-BE49-F238E27FC236}">
                      <a16:creationId xmlns:a16="http://schemas.microsoft.com/office/drawing/2014/main" id="{3C975E57-F73D-4E47-8AF6-73E607C83A35}"/>
                    </a:ext>
                  </a:extLst>
                </p:cNvPr>
                <p:cNvGrpSpPr>
                  <a:grpSpLocks noChangeAspect="1"/>
                </p:cNvGrpSpPr>
                <p:nvPr/>
              </p:nvGrpSpPr>
              <p:grpSpPr bwMode="auto">
                <a:xfrm>
                  <a:off x="3763" y="3621"/>
                  <a:ext cx="129" cy="307"/>
                  <a:chOff x="1014" y="2043"/>
                  <a:chExt cx="129" cy="307"/>
                </a:xfrm>
              </p:grpSpPr>
              <p:sp>
                <p:nvSpPr>
                  <p:cNvPr id="16813" name="Line 48">
                    <a:extLst>
                      <a:ext uri="{FF2B5EF4-FFF2-40B4-BE49-F238E27FC236}">
                        <a16:creationId xmlns:a16="http://schemas.microsoft.com/office/drawing/2014/main" id="{8EC5F4E7-75B0-794E-9F93-7981D0C105B1}"/>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4" name="Line 49">
                    <a:extLst>
                      <a:ext uri="{FF2B5EF4-FFF2-40B4-BE49-F238E27FC236}">
                        <a16:creationId xmlns:a16="http://schemas.microsoft.com/office/drawing/2014/main" id="{213E4D0D-1CD8-FD45-B348-E007DA71486B}"/>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5" name="Line 50">
                    <a:extLst>
                      <a:ext uri="{FF2B5EF4-FFF2-40B4-BE49-F238E27FC236}">
                        <a16:creationId xmlns:a16="http://schemas.microsoft.com/office/drawing/2014/main" id="{1038CC1D-BE18-CD4E-BDAA-767413D67794}"/>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6" name="Line 51">
                    <a:extLst>
                      <a:ext uri="{FF2B5EF4-FFF2-40B4-BE49-F238E27FC236}">
                        <a16:creationId xmlns:a16="http://schemas.microsoft.com/office/drawing/2014/main" id="{E753677D-0CB4-CA41-A56F-414033F78206}"/>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17" name="Line 52">
                    <a:extLst>
                      <a:ext uri="{FF2B5EF4-FFF2-40B4-BE49-F238E27FC236}">
                        <a16:creationId xmlns:a16="http://schemas.microsoft.com/office/drawing/2014/main" id="{5A0D8BD4-E053-FF4D-A788-52E6799EDDB5}"/>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806" name="Line 53">
                <a:extLst>
                  <a:ext uri="{FF2B5EF4-FFF2-40B4-BE49-F238E27FC236}">
                    <a16:creationId xmlns:a16="http://schemas.microsoft.com/office/drawing/2014/main" id="{450FC654-CD1F-5446-AC8C-2C086100FBA3}"/>
                  </a:ext>
                </a:extLst>
              </p:cNvPr>
              <p:cNvSpPr>
                <a:spLocks noChangeAspect="1" noChangeShapeType="1"/>
              </p:cNvSpPr>
              <p:nvPr/>
            </p:nvSpPr>
            <p:spPr bwMode="auto">
              <a:xfrm>
                <a:off x="257" y="3007"/>
                <a:ext cx="1364" cy="4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7" name="Line 54">
                <a:extLst>
                  <a:ext uri="{FF2B5EF4-FFF2-40B4-BE49-F238E27FC236}">
                    <a16:creationId xmlns:a16="http://schemas.microsoft.com/office/drawing/2014/main" id="{497F5C0D-31E5-D946-B472-4161CA44C7F1}"/>
                  </a:ext>
                </a:extLst>
              </p:cNvPr>
              <p:cNvSpPr>
                <a:spLocks noChangeAspect="1" noChangeShapeType="1"/>
              </p:cNvSpPr>
              <p:nvPr/>
            </p:nvSpPr>
            <p:spPr bwMode="auto">
              <a:xfrm flipH="1">
                <a:off x="343" y="3025"/>
                <a:ext cx="1271" cy="6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8" name="Line 55">
                <a:extLst>
                  <a:ext uri="{FF2B5EF4-FFF2-40B4-BE49-F238E27FC236}">
                    <a16:creationId xmlns:a16="http://schemas.microsoft.com/office/drawing/2014/main" id="{CC7E74A2-F9EE-F741-B6C6-ECCFE29462D0}"/>
                  </a:ext>
                </a:extLst>
              </p:cNvPr>
              <p:cNvSpPr>
                <a:spLocks noChangeAspect="1" noChangeShapeType="1"/>
              </p:cNvSpPr>
              <p:nvPr/>
            </p:nvSpPr>
            <p:spPr bwMode="auto">
              <a:xfrm>
                <a:off x="249" y="3042"/>
                <a:ext cx="1356" cy="2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9" name="AutoShape 8">
                <a:extLst>
                  <a:ext uri="{FF2B5EF4-FFF2-40B4-BE49-F238E27FC236}">
                    <a16:creationId xmlns:a16="http://schemas.microsoft.com/office/drawing/2014/main" id="{982C2E82-FF2B-814A-8AEF-12082BCF6124}"/>
                  </a:ext>
                </a:extLst>
              </p:cNvPr>
              <p:cNvSpPr>
                <a:spLocks noChangeAspect="1" noChangeArrowheads="1"/>
              </p:cNvSpPr>
              <p:nvPr/>
            </p:nvSpPr>
            <p:spPr bwMode="auto">
              <a:xfrm>
                <a:off x="864" y="2688"/>
                <a:ext cx="161" cy="157"/>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grpSp>
          <p:nvGrpSpPr>
            <p:cNvPr id="16452" name="Group 1476">
              <a:extLst>
                <a:ext uri="{FF2B5EF4-FFF2-40B4-BE49-F238E27FC236}">
                  <a16:creationId xmlns:a16="http://schemas.microsoft.com/office/drawing/2014/main" id="{B3D21856-1F43-4640-828B-63D575F78316}"/>
                </a:ext>
              </a:extLst>
            </p:cNvPr>
            <p:cNvGrpSpPr>
              <a:grpSpLocks noChangeAspect="1"/>
            </p:cNvGrpSpPr>
            <p:nvPr/>
          </p:nvGrpSpPr>
          <p:grpSpPr bwMode="auto">
            <a:xfrm>
              <a:off x="5643721" y="1577340"/>
              <a:ext cx="985679" cy="804545"/>
              <a:chOff x="1200" y="2160"/>
              <a:chExt cx="1482" cy="1209"/>
            </a:xfrm>
          </p:grpSpPr>
          <p:grpSp>
            <p:nvGrpSpPr>
              <p:cNvPr id="16729" name="Group 56">
                <a:extLst>
                  <a:ext uri="{FF2B5EF4-FFF2-40B4-BE49-F238E27FC236}">
                    <a16:creationId xmlns:a16="http://schemas.microsoft.com/office/drawing/2014/main" id="{AF842DD7-2C69-EA47-A5D1-B39FED6F7301}"/>
                  </a:ext>
                </a:extLst>
              </p:cNvPr>
              <p:cNvGrpSpPr>
                <a:grpSpLocks noChangeAspect="1"/>
              </p:cNvGrpSpPr>
              <p:nvPr/>
            </p:nvGrpSpPr>
            <p:grpSpPr bwMode="auto">
              <a:xfrm rot="-5400000">
                <a:off x="1927" y="2831"/>
                <a:ext cx="80" cy="316"/>
                <a:chOff x="1624" y="2284"/>
                <a:chExt cx="80" cy="316"/>
              </a:xfrm>
            </p:grpSpPr>
            <p:sp>
              <p:nvSpPr>
                <p:cNvPr id="16790" name="Line 57">
                  <a:extLst>
                    <a:ext uri="{FF2B5EF4-FFF2-40B4-BE49-F238E27FC236}">
                      <a16:creationId xmlns:a16="http://schemas.microsoft.com/office/drawing/2014/main" id="{6282106F-A2F3-1B43-9F9F-06A0EE98477E}"/>
                    </a:ext>
                  </a:extLst>
                </p:cNvPr>
                <p:cNvSpPr>
                  <a:spLocks noChangeAspect="1" noChangeShapeType="1"/>
                </p:cNvSpPr>
                <p:nvPr/>
              </p:nvSpPr>
              <p:spPr bwMode="auto">
                <a:xfrm flipH="1" flipV="1">
                  <a:off x="1639" y="2330"/>
                  <a:ext cx="65" cy="111"/>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1" name="Line 58">
                  <a:extLst>
                    <a:ext uri="{FF2B5EF4-FFF2-40B4-BE49-F238E27FC236}">
                      <a16:creationId xmlns:a16="http://schemas.microsoft.com/office/drawing/2014/main" id="{0DC6621D-BC41-AD4F-BC75-538C159F10BD}"/>
                    </a:ext>
                  </a:extLst>
                </p:cNvPr>
                <p:cNvSpPr>
                  <a:spLocks noChangeAspect="1" noChangeShapeType="1"/>
                </p:cNvSpPr>
                <p:nvPr/>
              </p:nvSpPr>
              <p:spPr bwMode="auto">
                <a:xfrm flipH="1" flipV="1">
                  <a:off x="1674" y="2284"/>
                  <a:ext cx="25" cy="15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2" name="Line 59">
                  <a:extLst>
                    <a:ext uri="{FF2B5EF4-FFF2-40B4-BE49-F238E27FC236}">
                      <a16:creationId xmlns:a16="http://schemas.microsoft.com/office/drawing/2014/main" id="{56BE8F06-ED99-0D45-A0EB-02D5419E08A6}"/>
                    </a:ext>
                  </a:extLst>
                </p:cNvPr>
                <p:cNvSpPr>
                  <a:spLocks noChangeAspect="1" noChangeShapeType="1"/>
                </p:cNvSpPr>
                <p:nvPr/>
              </p:nvSpPr>
              <p:spPr bwMode="auto">
                <a:xfrm flipH="1">
                  <a:off x="1639" y="2441"/>
                  <a:ext cx="5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3" name="Line 60">
                  <a:extLst>
                    <a:ext uri="{FF2B5EF4-FFF2-40B4-BE49-F238E27FC236}">
                      <a16:creationId xmlns:a16="http://schemas.microsoft.com/office/drawing/2014/main" id="{03B62F6C-D0C7-3C4B-864A-55E11E291C4A}"/>
                    </a:ext>
                  </a:extLst>
                </p:cNvPr>
                <p:cNvSpPr>
                  <a:spLocks noChangeAspect="1" noChangeShapeType="1"/>
                </p:cNvSpPr>
                <p:nvPr/>
              </p:nvSpPr>
              <p:spPr bwMode="auto">
                <a:xfrm flipH="1">
                  <a:off x="1639" y="2441"/>
                  <a:ext cx="55" cy="11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4" name="Line 61">
                  <a:extLst>
                    <a:ext uri="{FF2B5EF4-FFF2-40B4-BE49-F238E27FC236}">
                      <a16:creationId xmlns:a16="http://schemas.microsoft.com/office/drawing/2014/main" id="{C4444994-5C47-6A42-9DB8-6615E5C93094}"/>
                    </a:ext>
                  </a:extLst>
                </p:cNvPr>
                <p:cNvSpPr>
                  <a:spLocks noChangeAspect="1" noChangeShapeType="1"/>
                </p:cNvSpPr>
                <p:nvPr/>
              </p:nvSpPr>
              <p:spPr bwMode="auto">
                <a:xfrm flipH="1">
                  <a:off x="1689" y="2441"/>
                  <a:ext cx="5" cy="159"/>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5" name="Line 62">
                  <a:extLst>
                    <a:ext uri="{FF2B5EF4-FFF2-40B4-BE49-F238E27FC236}">
                      <a16:creationId xmlns:a16="http://schemas.microsoft.com/office/drawing/2014/main" id="{06D1DDB9-E128-1649-ABD4-C64F92612016}"/>
                    </a:ext>
                  </a:extLst>
                </p:cNvPr>
                <p:cNvSpPr>
                  <a:spLocks noChangeAspect="1" noChangeShapeType="1"/>
                </p:cNvSpPr>
                <p:nvPr/>
              </p:nvSpPr>
              <p:spPr bwMode="auto">
                <a:xfrm flipH="1">
                  <a:off x="1624" y="2441"/>
                  <a:ext cx="6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30" name="Group 63">
                <a:extLst>
                  <a:ext uri="{FF2B5EF4-FFF2-40B4-BE49-F238E27FC236}">
                    <a16:creationId xmlns:a16="http://schemas.microsoft.com/office/drawing/2014/main" id="{AE101DFE-8DCE-6949-9B7F-159D462223CE}"/>
                  </a:ext>
                </a:extLst>
              </p:cNvPr>
              <p:cNvGrpSpPr>
                <a:grpSpLocks noChangeAspect="1"/>
              </p:cNvGrpSpPr>
              <p:nvPr/>
            </p:nvGrpSpPr>
            <p:grpSpPr bwMode="auto">
              <a:xfrm rot="-5400000">
                <a:off x="1952" y="3014"/>
                <a:ext cx="90" cy="335"/>
                <a:chOff x="1014" y="2043"/>
                <a:chExt cx="129" cy="307"/>
              </a:xfrm>
            </p:grpSpPr>
            <p:sp>
              <p:nvSpPr>
                <p:cNvPr id="16785" name="Line 64">
                  <a:extLst>
                    <a:ext uri="{FF2B5EF4-FFF2-40B4-BE49-F238E27FC236}">
                      <a16:creationId xmlns:a16="http://schemas.microsoft.com/office/drawing/2014/main" id="{591148F4-082B-754B-8CD8-AF066449356B}"/>
                    </a:ext>
                  </a:extLst>
                </p:cNvPr>
                <p:cNvSpPr>
                  <a:spLocks noChangeAspect="1" noChangeShapeType="1"/>
                </p:cNvSpPr>
                <p:nvPr/>
              </p:nvSpPr>
              <p:spPr bwMode="auto">
                <a:xfrm flipV="1">
                  <a:off x="1014" y="2043"/>
                  <a:ext cx="43" cy="114"/>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6" name="Line 65">
                  <a:extLst>
                    <a:ext uri="{FF2B5EF4-FFF2-40B4-BE49-F238E27FC236}">
                      <a16:creationId xmlns:a16="http://schemas.microsoft.com/office/drawing/2014/main" id="{8734C411-1ECB-A744-89E5-D1F48F58FBEA}"/>
                    </a:ext>
                  </a:extLst>
                </p:cNvPr>
                <p:cNvSpPr>
                  <a:spLocks noChangeAspect="1" noChangeShapeType="1"/>
                </p:cNvSpPr>
                <p:nvPr/>
              </p:nvSpPr>
              <p:spPr bwMode="auto">
                <a:xfrm flipV="1">
                  <a:off x="1014" y="2079"/>
                  <a:ext cx="93" cy="8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7" name="Line 66">
                  <a:extLst>
                    <a:ext uri="{FF2B5EF4-FFF2-40B4-BE49-F238E27FC236}">
                      <a16:creationId xmlns:a16="http://schemas.microsoft.com/office/drawing/2014/main" id="{E9DD4E69-E991-2647-853C-713EF6B2E0E3}"/>
                    </a:ext>
                  </a:extLst>
                </p:cNvPr>
                <p:cNvSpPr>
                  <a:spLocks noChangeAspect="1" noChangeShapeType="1"/>
                </p:cNvSpPr>
                <p:nvPr/>
              </p:nvSpPr>
              <p:spPr bwMode="auto">
                <a:xfrm>
                  <a:off x="1014" y="2172"/>
                  <a:ext cx="129"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8" name="Line 67">
                  <a:extLst>
                    <a:ext uri="{FF2B5EF4-FFF2-40B4-BE49-F238E27FC236}">
                      <a16:creationId xmlns:a16="http://schemas.microsoft.com/office/drawing/2014/main" id="{F84BA371-96CA-0042-A3D4-A34C01C9978E}"/>
                    </a:ext>
                  </a:extLst>
                </p:cNvPr>
                <p:cNvSpPr>
                  <a:spLocks noChangeAspect="1" noChangeShapeType="1"/>
                </p:cNvSpPr>
                <p:nvPr/>
              </p:nvSpPr>
              <p:spPr bwMode="auto">
                <a:xfrm>
                  <a:off x="1021" y="2172"/>
                  <a:ext cx="100" cy="10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9" name="Line 68">
                  <a:extLst>
                    <a:ext uri="{FF2B5EF4-FFF2-40B4-BE49-F238E27FC236}">
                      <a16:creationId xmlns:a16="http://schemas.microsoft.com/office/drawing/2014/main" id="{2EE1E2C8-0EE9-0742-8A6E-BC0060949879}"/>
                    </a:ext>
                  </a:extLst>
                </p:cNvPr>
                <p:cNvSpPr>
                  <a:spLocks noChangeAspect="1" noChangeShapeType="1"/>
                </p:cNvSpPr>
                <p:nvPr/>
              </p:nvSpPr>
              <p:spPr bwMode="auto">
                <a:xfrm>
                  <a:off x="1022" y="2172"/>
                  <a:ext cx="21" cy="17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6731" name="Freeform 69">
                <a:extLst>
                  <a:ext uri="{FF2B5EF4-FFF2-40B4-BE49-F238E27FC236}">
                    <a16:creationId xmlns:a16="http://schemas.microsoft.com/office/drawing/2014/main" id="{4FF8B48E-031B-104B-8DA7-4866E99F90AC}"/>
                  </a:ext>
                </a:extLst>
              </p:cNvPr>
              <p:cNvSpPr>
                <a:spLocks noChangeAspect="1"/>
              </p:cNvSpPr>
              <p:nvPr/>
            </p:nvSpPr>
            <p:spPr bwMode="auto">
              <a:xfrm rot="5400000">
                <a:off x="1927" y="2902"/>
                <a:ext cx="111" cy="361"/>
              </a:xfrm>
              <a:custGeom>
                <a:avLst/>
                <a:gdLst>
                  <a:gd name="T0" fmla="*/ 2147483647 w 111"/>
                  <a:gd name="T1" fmla="*/ 0 h 361"/>
                  <a:gd name="T2" fmla="*/ 2147483647 w 111"/>
                  <a:gd name="T3" fmla="*/ 2147483647 h 361"/>
                  <a:gd name="T4" fmla="*/ 2147483647 w 111"/>
                  <a:gd name="T5" fmla="*/ 2147483647 h 361"/>
                  <a:gd name="T6" fmla="*/ 2147483647 w 111"/>
                  <a:gd name="T7" fmla="*/ 2147483647 h 361"/>
                  <a:gd name="T8" fmla="*/ 2147483647 w 111"/>
                  <a:gd name="T9" fmla="*/ 2147483647 h 361"/>
                  <a:gd name="T10" fmla="*/ 2147483647 w 111"/>
                  <a:gd name="T11" fmla="*/ 2147483647 h 361"/>
                  <a:gd name="T12" fmla="*/ 2147483647 w 111"/>
                  <a:gd name="T13" fmla="*/ 2147483647 h 361"/>
                  <a:gd name="T14" fmla="*/ 2147483647 w 111"/>
                  <a:gd name="T15" fmla="*/ 2147483647 h 361"/>
                  <a:gd name="T16" fmla="*/ 2147483647 w 111"/>
                  <a:gd name="T17" fmla="*/ 2147483647 h 361"/>
                  <a:gd name="T18" fmla="*/ 2147483647 w 111"/>
                  <a:gd name="T19" fmla="*/ 2147483647 h 361"/>
                  <a:gd name="T20" fmla="*/ 2147483647 w 111"/>
                  <a:gd name="T21" fmla="*/ 2147483647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361"/>
                  <a:gd name="T35" fmla="*/ 111 w 111"/>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361">
                    <a:moveTo>
                      <a:pt x="7" y="0"/>
                    </a:moveTo>
                    <a:cubicBezTo>
                      <a:pt x="45" y="4"/>
                      <a:pt x="84" y="8"/>
                      <a:pt x="85" y="18"/>
                    </a:cubicBezTo>
                    <a:cubicBezTo>
                      <a:pt x="86" y="28"/>
                      <a:pt x="10" y="48"/>
                      <a:pt x="13" y="61"/>
                    </a:cubicBezTo>
                    <a:cubicBezTo>
                      <a:pt x="16" y="74"/>
                      <a:pt x="104" y="84"/>
                      <a:pt x="103" y="97"/>
                    </a:cubicBezTo>
                    <a:cubicBezTo>
                      <a:pt x="102" y="110"/>
                      <a:pt x="9" y="126"/>
                      <a:pt x="7" y="139"/>
                    </a:cubicBezTo>
                    <a:cubicBezTo>
                      <a:pt x="5" y="152"/>
                      <a:pt x="90" y="162"/>
                      <a:pt x="91" y="175"/>
                    </a:cubicBezTo>
                    <a:cubicBezTo>
                      <a:pt x="92" y="188"/>
                      <a:pt x="10" y="204"/>
                      <a:pt x="13" y="217"/>
                    </a:cubicBezTo>
                    <a:cubicBezTo>
                      <a:pt x="16" y="230"/>
                      <a:pt x="111" y="242"/>
                      <a:pt x="109" y="253"/>
                    </a:cubicBezTo>
                    <a:cubicBezTo>
                      <a:pt x="107" y="264"/>
                      <a:pt x="2" y="272"/>
                      <a:pt x="1" y="283"/>
                    </a:cubicBezTo>
                    <a:cubicBezTo>
                      <a:pt x="0" y="294"/>
                      <a:pt x="99" y="306"/>
                      <a:pt x="103" y="319"/>
                    </a:cubicBezTo>
                    <a:cubicBezTo>
                      <a:pt x="107" y="332"/>
                      <a:pt x="38" y="354"/>
                      <a:pt x="25" y="361"/>
                    </a:cubicBezTo>
                  </a:path>
                </a:pathLst>
              </a:custGeom>
              <a:noFill/>
              <a:ln w="34925">
                <a:solidFill>
                  <a:srgbClr val="80008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2" name="Rectangle 4">
                <a:extLst>
                  <a:ext uri="{FF2B5EF4-FFF2-40B4-BE49-F238E27FC236}">
                    <a16:creationId xmlns:a16="http://schemas.microsoft.com/office/drawing/2014/main" id="{E19C2662-0375-D440-B157-D254CD0C69FC}"/>
                  </a:ext>
                </a:extLst>
              </p:cNvPr>
              <p:cNvSpPr>
                <a:spLocks noChangeAspect="1" noChangeArrowheads="1"/>
              </p:cNvSpPr>
              <p:nvPr/>
            </p:nvSpPr>
            <p:spPr bwMode="auto">
              <a:xfrm>
                <a:off x="1276" y="2832"/>
                <a:ext cx="456"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3" name="Rectangle 5">
                <a:extLst>
                  <a:ext uri="{FF2B5EF4-FFF2-40B4-BE49-F238E27FC236}">
                    <a16:creationId xmlns:a16="http://schemas.microsoft.com/office/drawing/2014/main" id="{CA83B499-2BFC-884D-BC82-00F500974779}"/>
                  </a:ext>
                </a:extLst>
              </p:cNvPr>
              <p:cNvSpPr>
                <a:spLocks noChangeAspect="1" noChangeArrowheads="1"/>
              </p:cNvSpPr>
              <p:nvPr/>
            </p:nvSpPr>
            <p:spPr bwMode="auto">
              <a:xfrm>
                <a:off x="1745" y="2829"/>
                <a:ext cx="457"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4" name="Rectangle 6">
                <a:extLst>
                  <a:ext uri="{FF2B5EF4-FFF2-40B4-BE49-F238E27FC236}">
                    <a16:creationId xmlns:a16="http://schemas.microsoft.com/office/drawing/2014/main" id="{A2A5034A-5B73-8E44-A0C6-22F01CD133CA}"/>
                  </a:ext>
                </a:extLst>
              </p:cNvPr>
              <p:cNvSpPr>
                <a:spLocks noChangeAspect="1" noChangeArrowheads="1"/>
              </p:cNvSpPr>
              <p:nvPr/>
            </p:nvSpPr>
            <p:spPr bwMode="auto">
              <a:xfrm>
                <a:off x="2225" y="2827"/>
                <a:ext cx="457" cy="425"/>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5" name="AutoShape 7">
                <a:extLst>
                  <a:ext uri="{FF2B5EF4-FFF2-40B4-BE49-F238E27FC236}">
                    <a16:creationId xmlns:a16="http://schemas.microsoft.com/office/drawing/2014/main" id="{2DD1B98C-5B54-BB4D-8CB5-2483B0EB8B84}"/>
                  </a:ext>
                </a:extLst>
              </p:cNvPr>
              <p:cNvSpPr>
                <a:spLocks noChangeAspect="1" noChangeArrowheads="1"/>
              </p:cNvSpPr>
              <p:nvPr/>
            </p:nvSpPr>
            <p:spPr bwMode="auto">
              <a:xfrm>
                <a:off x="1382" y="2958"/>
                <a:ext cx="194" cy="18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6" name="AutoShape 8">
                <a:extLst>
                  <a:ext uri="{FF2B5EF4-FFF2-40B4-BE49-F238E27FC236}">
                    <a16:creationId xmlns:a16="http://schemas.microsoft.com/office/drawing/2014/main" id="{63EE2F77-9E90-5840-AEFE-CC46E4BA848A}"/>
                  </a:ext>
                </a:extLst>
              </p:cNvPr>
              <p:cNvSpPr>
                <a:spLocks noChangeAspect="1" noChangeArrowheads="1"/>
              </p:cNvSpPr>
              <p:nvPr/>
            </p:nvSpPr>
            <p:spPr bwMode="auto">
              <a:xfrm>
                <a:off x="2364" y="3005"/>
                <a:ext cx="161" cy="157"/>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7" name="AutoShape 9">
                <a:extLst>
                  <a:ext uri="{FF2B5EF4-FFF2-40B4-BE49-F238E27FC236}">
                    <a16:creationId xmlns:a16="http://schemas.microsoft.com/office/drawing/2014/main" id="{3136E2ED-70CB-C347-AACA-4ED4331B6A9E}"/>
                  </a:ext>
                </a:extLst>
              </p:cNvPr>
              <p:cNvSpPr>
                <a:spLocks noChangeAspect="1" noChangeArrowheads="1"/>
              </p:cNvSpPr>
              <p:nvPr/>
            </p:nvSpPr>
            <p:spPr bwMode="auto">
              <a:xfrm>
                <a:off x="1200" y="2390"/>
                <a:ext cx="261" cy="423"/>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8" name="AutoShape 10">
                <a:extLst>
                  <a:ext uri="{FF2B5EF4-FFF2-40B4-BE49-F238E27FC236}">
                    <a16:creationId xmlns:a16="http://schemas.microsoft.com/office/drawing/2014/main" id="{6AB24524-73C3-2743-B2E8-E9381247B295}"/>
                  </a:ext>
                </a:extLst>
              </p:cNvPr>
              <p:cNvSpPr>
                <a:spLocks noChangeAspect="1" noChangeArrowheads="1"/>
              </p:cNvSpPr>
              <p:nvPr/>
            </p:nvSpPr>
            <p:spPr bwMode="auto">
              <a:xfrm>
                <a:off x="1479" y="2390"/>
                <a:ext cx="414" cy="432"/>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39" name="AutoShape 11">
                <a:extLst>
                  <a:ext uri="{FF2B5EF4-FFF2-40B4-BE49-F238E27FC236}">
                    <a16:creationId xmlns:a16="http://schemas.microsoft.com/office/drawing/2014/main" id="{6E334807-A153-5E48-98FA-BD136A866F99}"/>
                  </a:ext>
                </a:extLst>
              </p:cNvPr>
              <p:cNvSpPr>
                <a:spLocks noChangeAspect="1" noChangeArrowheads="1"/>
              </p:cNvSpPr>
              <p:nvPr/>
            </p:nvSpPr>
            <p:spPr bwMode="auto">
              <a:xfrm>
                <a:off x="1913" y="2390"/>
                <a:ext cx="262" cy="423"/>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0" name="AutoShape 12">
                <a:extLst>
                  <a:ext uri="{FF2B5EF4-FFF2-40B4-BE49-F238E27FC236}">
                    <a16:creationId xmlns:a16="http://schemas.microsoft.com/office/drawing/2014/main" id="{96ABBC08-0B43-6C47-B545-2CDB28450F93}"/>
                  </a:ext>
                </a:extLst>
              </p:cNvPr>
              <p:cNvSpPr>
                <a:spLocks noChangeAspect="1" noChangeArrowheads="1"/>
              </p:cNvSpPr>
              <p:nvPr/>
            </p:nvSpPr>
            <p:spPr bwMode="auto">
              <a:xfrm>
                <a:off x="2192" y="2390"/>
                <a:ext cx="414" cy="432"/>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1" name="Oval 13">
                <a:extLst>
                  <a:ext uri="{FF2B5EF4-FFF2-40B4-BE49-F238E27FC236}">
                    <a16:creationId xmlns:a16="http://schemas.microsoft.com/office/drawing/2014/main" id="{05E7FED3-E7DE-C647-990C-6E377D3057FB}"/>
                  </a:ext>
                </a:extLst>
              </p:cNvPr>
              <p:cNvSpPr>
                <a:spLocks noChangeAspect="1" noChangeArrowheads="1"/>
              </p:cNvSpPr>
              <p:nvPr/>
            </p:nvSpPr>
            <p:spPr bwMode="auto">
              <a:xfrm>
                <a:off x="1292" y="2656"/>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2" name="Oval 14">
                <a:extLst>
                  <a:ext uri="{FF2B5EF4-FFF2-40B4-BE49-F238E27FC236}">
                    <a16:creationId xmlns:a16="http://schemas.microsoft.com/office/drawing/2014/main" id="{6B9EB27E-9C5E-7C44-B625-5034382F29FF}"/>
                  </a:ext>
                </a:extLst>
              </p:cNvPr>
              <p:cNvSpPr>
                <a:spLocks noChangeAspect="1" noChangeArrowheads="1"/>
              </p:cNvSpPr>
              <p:nvPr/>
            </p:nvSpPr>
            <p:spPr bwMode="auto">
              <a:xfrm>
                <a:off x="1642" y="2651"/>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3" name="Oval 15">
                <a:extLst>
                  <a:ext uri="{FF2B5EF4-FFF2-40B4-BE49-F238E27FC236}">
                    <a16:creationId xmlns:a16="http://schemas.microsoft.com/office/drawing/2014/main" id="{FA89CC19-0B28-AC48-B800-0E962D033686}"/>
                  </a:ext>
                </a:extLst>
              </p:cNvPr>
              <p:cNvSpPr>
                <a:spLocks noChangeAspect="1" noChangeArrowheads="1"/>
              </p:cNvSpPr>
              <p:nvPr/>
            </p:nvSpPr>
            <p:spPr bwMode="auto">
              <a:xfrm>
                <a:off x="1997" y="2626"/>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4" name="Oval 16">
                <a:extLst>
                  <a:ext uri="{FF2B5EF4-FFF2-40B4-BE49-F238E27FC236}">
                    <a16:creationId xmlns:a16="http://schemas.microsoft.com/office/drawing/2014/main" id="{DAD55A9B-6BDB-7B4E-9606-E445DD365210}"/>
                  </a:ext>
                </a:extLst>
              </p:cNvPr>
              <p:cNvSpPr>
                <a:spLocks noChangeAspect="1" noChangeArrowheads="1"/>
              </p:cNvSpPr>
              <p:nvPr/>
            </p:nvSpPr>
            <p:spPr bwMode="auto">
              <a:xfrm>
                <a:off x="2327" y="2582"/>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5" name="AutoShape 17">
                <a:extLst>
                  <a:ext uri="{FF2B5EF4-FFF2-40B4-BE49-F238E27FC236}">
                    <a16:creationId xmlns:a16="http://schemas.microsoft.com/office/drawing/2014/main" id="{C559BD22-4EF2-8C41-9336-A625A337D2A0}"/>
                  </a:ext>
                </a:extLst>
              </p:cNvPr>
              <p:cNvSpPr>
                <a:spLocks noChangeAspect="1" noChangeArrowheads="1"/>
              </p:cNvSpPr>
              <p:nvPr/>
            </p:nvSpPr>
            <p:spPr bwMode="auto">
              <a:xfrm>
                <a:off x="1225" y="2160"/>
                <a:ext cx="659" cy="230"/>
              </a:xfrm>
              <a:prstGeom prst="hexagon">
                <a:avLst>
                  <a:gd name="adj" fmla="val 71630"/>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6" name="AutoShape 18">
                <a:extLst>
                  <a:ext uri="{FF2B5EF4-FFF2-40B4-BE49-F238E27FC236}">
                    <a16:creationId xmlns:a16="http://schemas.microsoft.com/office/drawing/2014/main" id="{D723462C-E840-AB49-B395-E9F4FB54B130}"/>
                  </a:ext>
                </a:extLst>
              </p:cNvPr>
              <p:cNvSpPr>
                <a:spLocks noChangeAspect="1" noChangeArrowheads="1"/>
              </p:cNvSpPr>
              <p:nvPr/>
            </p:nvSpPr>
            <p:spPr bwMode="auto">
              <a:xfrm>
                <a:off x="1887" y="2160"/>
                <a:ext cx="659" cy="230"/>
              </a:xfrm>
              <a:prstGeom prst="hexagon">
                <a:avLst>
                  <a:gd name="adj" fmla="val 71630"/>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7" name="Oval 19">
                <a:extLst>
                  <a:ext uri="{FF2B5EF4-FFF2-40B4-BE49-F238E27FC236}">
                    <a16:creationId xmlns:a16="http://schemas.microsoft.com/office/drawing/2014/main" id="{81B0F42D-E30C-B64B-94C5-71D7334B0CFC}"/>
                  </a:ext>
                </a:extLst>
              </p:cNvPr>
              <p:cNvSpPr>
                <a:spLocks noChangeAspect="1" noChangeArrowheads="1"/>
              </p:cNvSpPr>
              <p:nvPr/>
            </p:nvSpPr>
            <p:spPr bwMode="auto">
              <a:xfrm>
                <a:off x="1524" y="2260"/>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8" name="Oval 20">
                <a:extLst>
                  <a:ext uri="{FF2B5EF4-FFF2-40B4-BE49-F238E27FC236}">
                    <a16:creationId xmlns:a16="http://schemas.microsoft.com/office/drawing/2014/main" id="{6E310137-5758-284A-9B47-1A90582FD952}"/>
                  </a:ext>
                </a:extLst>
              </p:cNvPr>
              <p:cNvSpPr>
                <a:spLocks noChangeAspect="1" noChangeArrowheads="1"/>
              </p:cNvSpPr>
              <p:nvPr/>
            </p:nvSpPr>
            <p:spPr bwMode="auto">
              <a:xfrm>
                <a:off x="2175" y="2260"/>
                <a:ext cx="110" cy="96"/>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49" name="AutoShape 21">
                <a:extLst>
                  <a:ext uri="{FF2B5EF4-FFF2-40B4-BE49-F238E27FC236}">
                    <a16:creationId xmlns:a16="http://schemas.microsoft.com/office/drawing/2014/main" id="{1934B55E-86D0-DC4F-BFD4-1A23115814AB}"/>
                  </a:ext>
                </a:extLst>
              </p:cNvPr>
              <p:cNvSpPr>
                <a:spLocks noChangeAspect="1" noChangeArrowheads="1"/>
              </p:cNvSpPr>
              <p:nvPr/>
            </p:nvSpPr>
            <p:spPr bwMode="auto">
              <a:xfrm>
                <a:off x="1323" y="3162"/>
                <a:ext cx="168" cy="1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6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750" name="AutoShape 22">
                <a:extLst>
                  <a:ext uri="{FF2B5EF4-FFF2-40B4-BE49-F238E27FC236}">
                    <a16:creationId xmlns:a16="http://schemas.microsoft.com/office/drawing/2014/main" id="{BB59ADF2-2981-8840-A2E2-7D51132B1F45}"/>
                  </a:ext>
                </a:extLst>
              </p:cNvPr>
              <p:cNvSpPr>
                <a:spLocks noChangeAspect="1" noChangeArrowheads="1"/>
              </p:cNvSpPr>
              <p:nvPr/>
            </p:nvSpPr>
            <p:spPr bwMode="auto">
              <a:xfrm>
                <a:off x="2248" y="3155"/>
                <a:ext cx="168" cy="18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51" name="Group 23">
                <a:extLst>
                  <a:ext uri="{FF2B5EF4-FFF2-40B4-BE49-F238E27FC236}">
                    <a16:creationId xmlns:a16="http://schemas.microsoft.com/office/drawing/2014/main" id="{D3E55638-8D91-324D-A067-23D71DABC406}"/>
                  </a:ext>
                </a:extLst>
              </p:cNvPr>
              <p:cNvGrpSpPr>
                <a:grpSpLocks noChangeAspect="1"/>
              </p:cNvGrpSpPr>
              <p:nvPr/>
            </p:nvGrpSpPr>
            <p:grpSpPr bwMode="auto">
              <a:xfrm>
                <a:off x="1655" y="2844"/>
                <a:ext cx="176" cy="111"/>
                <a:chOff x="3427" y="3592"/>
                <a:chExt cx="465" cy="336"/>
              </a:xfrm>
            </p:grpSpPr>
            <p:sp>
              <p:nvSpPr>
                <p:cNvPr id="16771" name="AutoShape 24">
                  <a:extLst>
                    <a:ext uri="{FF2B5EF4-FFF2-40B4-BE49-F238E27FC236}">
                      <a16:creationId xmlns:a16="http://schemas.microsoft.com/office/drawing/2014/main" id="{82D68040-CABB-E44E-8304-06DDDCCBB4FB}"/>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72" name="Group 25">
                  <a:extLst>
                    <a:ext uri="{FF2B5EF4-FFF2-40B4-BE49-F238E27FC236}">
                      <a16:creationId xmlns:a16="http://schemas.microsoft.com/office/drawing/2014/main" id="{2821274B-AC39-1943-9353-CCF26B47820F}"/>
                    </a:ext>
                  </a:extLst>
                </p:cNvPr>
                <p:cNvGrpSpPr>
                  <a:grpSpLocks noChangeAspect="1"/>
                </p:cNvGrpSpPr>
                <p:nvPr/>
              </p:nvGrpSpPr>
              <p:grpSpPr bwMode="auto">
                <a:xfrm>
                  <a:off x="3427" y="3592"/>
                  <a:ext cx="115" cy="293"/>
                  <a:chOff x="678" y="2014"/>
                  <a:chExt cx="115" cy="293"/>
                </a:xfrm>
              </p:grpSpPr>
              <p:sp>
                <p:nvSpPr>
                  <p:cNvPr id="16779" name="Line 26">
                    <a:extLst>
                      <a:ext uri="{FF2B5EF4-FFF2-40B4-BE49-F238E27FC236}">
                        <a16:creationId xmlns:a16="http://schemas.microsoft.com/office/drawing/2014/main" id="{17EE1E38-1BB2-2540-B634-08E06C2184E2}"/>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0" name="Line 27">
                    <a:extLst>
                      <a:ext uri="{FF2B5EF4-FFF2-40B4-BE49-F238E27FC236}">
                        <a16:creationId xmlns:a16="http://schemas.microsoft.com/office/drawing/2014/main" id="{0B3D940D-2A97-274D-BD34-A479F2898192}"/>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1" name="Line 28">
                    <a:extLst>
                      <a:ext uri="{FF2B5EF4-FFF2-40B4-BE49-F238E27FC236}">
                        <a16:creationId xmlns:a16="http://schemas.microsoft.com/office/drawing/2014/main" id="{9133E5C9-E704-D64F-8BD9-586D2C6C34DB}"/>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2" name="Line 29">
                    <a:extLst>
                      <a:ext uri="{FF2B5EF4-FFF2-40B4-BE49-F238E27FC236}">
                        <a16:creationId xmlns:a16="http://schemas.microsoft.com/office/drawing/2014/main" id="{1BA1598C-5026-274A-9151-CA46B513FEDC}"/>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3" name="Line 30">
                    <a:extLst>
                      <a:ext uri="{FF2B5EF4-FFF2-40B4-BE49-F238E27FC236}">
                        <a16:creationId xmlns:a16="http://schemas.microsoft.com/office/drawing/2014/main" id="{60412E03-FAA7-AC4D-9A68-651D5914D08B}"/>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84" name="Line 31">
                    <a:extLst>
                      <a:ext uri="{FF2B5EF4-FFF2-40B4-BE49-F238E27FC236}">
                        <a16:creationId xmlns:a16="http://schemas.microsoft.com/office/drawing/2014/main" id="{451E4F31-4D97-254A-BDA9-72904999A0FA}"/>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73" name="Group 32">
                  <a:extLst>
                    <a:ext uri="{FF2B5EF4-FFF2-40B4-BE49-F238E27FC236}">
                      <a16:creationId xmlns:a16="http://schemas.microsoft.com/office/drawing/2014/main" id="{F370B263-E7EA-BB47-BF04-7E272BFBB40D}"/>
                    </a:ext>
                  </a:extLst>
                </p:cNvPr>
                <p:cNvGrpSpPr>
                  <a:grpSpLocks noChangeAspect="1"/>
                </p:cNvGrpSpPr>
                <p:nvPr/>
              </p:nvGrpSpPr>
              <p:grpSpPr bwMode="auto">
                <a:xfrm>
                  <a:off x="3763" y="3621"/>
                  <a:ext cx="129" cy="307"/>
                  <a:chOff x="1014" y="2043"/>
                  <a:chExt cx="129" cy="307"/>
                </a:xfrm>
              </p:grpSpPr>
              <p:sp>
                <p:nvSpPr>
                  <p:cNvPr id="16774" name="Line 33">
                    <a:extLst>
                      <a:ext uri="{FF2B5EF4-FFF2-40B4-BE49-F238E27FC236}">
                        <a16:creationId xmlns:a16="http://schemas.microsoft.com/office/drawing/2014/main" id="{8C11B456-754B-0844-8F1B-5464EB1ED64B}"/>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5" name="Line 34">
                    <a:extLst>
                      <a:ext uri="{FF2B5EF4-FFF2-40B4-BE49-F238E27FC236}">
                        <a16:creationId xmlns:a16="http://schemas.microsoft.com/office/drawing/2014/main" id="{D71FA202-CD70-124B-9604-9B17E6AB5587}"/>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6" name="Line 35">
                    <a:extLst>
                      <a:ext uri="{FF2B5EF4-FFF2-40B4-BE49-F238E27FC236}">
                        <a16:creationId xmlns:a16="http://schemas.microsoft.com/office/drawing/2014/main" id="{548D270C-6D95-8F44-877B-2ACCF31B1A4B}"/>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7" name="Line 36">
                    <a:extLst>
                      <a:ext uri="{FF2B5EF4-FFF2-40B4-BE49-F238E27FC236}">
                        <a16:creationId xmlns:a16="http://schemas.microsoft.com/office/drawing/2014/main" id="{9AC3A5AF-B189-0741-8B09-7E3EA4D37B26}"/>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8" name="Line 37">
                    <a:extLst>
                      <a:ext uri="{FF2B5EF4-FFF2-40B4-BE49-F238E27FC236}">
                        <a16:creationId xmlns:a16="http://schemas.microsoft.com/office/drawing/2014/main" id="{ABF7C1C3-0628-1E42-A143-C05E85D5DA7C}"/>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752" name="Group 38">
                <a:extLst>
                  <a:ext uri="{FF2B5EF4-FFF2-40B4-BE49-F238E27FC236}">
                    <a16:creationId xmlns:a16="http://schemas.microsoft.com/office/drawing/2014/main" id="{48435B2E-209A-6342-AC4A-DC3D5C92DCC7}"/>
                  </a:ext>
                </a:extLst>
              </p:cNvPr>
              <p:cNvGrpSpPr>
                <a:grpSpLocks noChangeAspect="1"/>
              </p:cNvGrpSpPr>
              <p:nvPr/>
            </p:nvGrpSpPr>
            <p:grpSpPr bwMode="auto">
              <a:xfrm>
                <a:off x="2126" y="2832"/>
                <a:ext cx="169" cy="139"/>
                <a:chOff x="3427" y="3592"/>
                <a:chExt cx="465" cy="336"/>
              </a:xfrm>
            </p:grpSpPr>
            <p:sp>
              <p:nvSpPr>
                <p:cNvPr id="16757" name="AutoShape 39">
                  <a:extLst>
                    <a:ext uri="{FF2B5EF4-FFF2-40B4-BE49-F238E27FC236}">
                      <a16:creationId xmlns:a16="http://schemas.microsoft.com/office/drawing/2014/main" id="{060BA380-6991-8141-AE51-A4D9A12DF2AC}"/>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58" name="Group 40">
                  <a:extLst>
                    <a:ext uri="{FF2B5EF4-FFF2-40B4-BE49-F238E27FC236}">
                      <a16:creationId xmlns:a16="http://schemas.microsoft.com/office/drawing/2014/main" id="{71644622-9346-8D4E-8F7A-1B515F68DA56}"/>
                    </a:ext>
                  </a:extLst>
                </p:cNvPr>
                <p:cNvGrpSpPr>
                  <a:grpSpLocks noChangeAspect="1"/>
                </p:cNvGrpSpPr>
                <p:nvPr/>
              </p:nvGrpSpPr>
              <p:grpSpPr bwMode="auto">
                <a:xfrm>
                  <a:off x="3427" y="3592"/>
                  <a:ext cx="115" cy="293"/>
                  <a:chOff x="678" y="2014"/>
                  <a:chExt cx="115" cy="293"/>
                </a:xfrm>
              </p:grpSpPr>
              <p:sp>
                <p:nvSpPr>
                  <p:cNvPr id="16765" name="Line 41">
                    <a:extLst>
                      <a:ext uri="{FF2B5EF4-FFF2-40B4-BE49-F238E27FC236}">
                        <a16:creationId xmlns:a16="http://schemas.microsoft.com/office/drawing/2014/main" id="{7028B93A-DC27-9948-8423-B3DCF0C2005F}"/>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6" name="Line 42">
                    <a:extLst>
                      <a:ext uri="{FF2B5EF4-FFF2-40B4-BE49-F238E27FC236}">
                        <a16:creationId xmlns:a16="http://schemas.microsoft.com/office/drawing/2014/main" id="{B4064945-0876-F942-B3BB-9783270978CA}"/>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7" name="Line 43">
                    <a:extLst>
                      <a:ext uri="{FF2B5EF4-FFF2-40B4-BE49-F238E27FC236}">
                        <a16:creationId xmlns:a16="http://schemas.microsoft.com/office/drawing/2014/main" id="{F7987545-3252-6145-9F2E-B06EF3AFF33C}"/>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8" name="Line 44">
                    <a:extLst>
                      <a:ext uri="{FF2B5EF4-FFF2-40B4-BE49-F238E27FC236}">
                        <a16:creationId xmlns:a16="http://schemas.microsoft.com/office/drawing/2014/main" id="{CF5239A2-2EBA-2E4F-BCBF-295C06E4F60F}"/>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9" name="Line 45">
                    <a:extLst>
                      <a:ext uri="{FF2B5EF4-FFF2-40B4-BE49-F238E27FC236}">
                        <a16:creationId xmlns:a16="http://schemas.microsoft.com/office/drawing/2014/main" id="{B99B5F73-CF10-6C47-A89E-3D9754DD723E}"/>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70" name="Line 46">
                    <a:extLst>
                      <a:ext uri="{FF2B5EF4-FFF2-40B4-BE49-F238E27FC236}">
                        <a16:creationId xmlns:a16="http://schemas.microsoft.com/office/drawing/2014/main" id="{169C7FB3-A617-C442-B3E7-DE2BF0AB7B34}"/>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59" name="Group 47">
                  <a:extLst>
                    <a:ext uri="{FF2B5EF4-FFF2-40B4-BE49-F238E27FC236}">
                      <a16:creationId xmlns:a16="http://schemas.microsoft.com/office/drawing/2014/main" id="{0B9015DB-6CE0-F844-85F5-FABD0828F90A}"/>
                    </a:ext>
                  </a:extLst>
                </p:cNvPr>
                <p:cNvGrpSpPr>
                  <a:grpSpLocks noChangeAspect="1"/>
                </p:cNvGrpSpPr>
                <p:nvPr/>
              </p:nvGrpSpPr>
              <p:grpSpPr bwMode="auto">
                <a:xfrm>
                  <a:off x="3763" y="3621"/>
                  <a:ext cx="129" cy="307"/>
                  <a:chOff x="1014" y="2043"/>
                  <a:chExt cx="129" cy="307"/>
                </a:xfrm>
              </p:grpSpPr>
              <p:sp>
                <p:nvSpPr>
                  <p:cNvPr id="16760" name="Line 48">
                    <a:extLst>
                      <a:ext uri="{FF2B5EF4-FFF2-40B4-BE49-F238E27FC236}">
                        <a16:creationId xmlns:a16="http://schemas.microsoft.com/office/drawing/2014/main" id="{14593F08-61DB-0346-9672-C35CD8584105}"/>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1" name="Line 49">
                    <a:extLst>
                      <a:ext uri="{FF2B5EF4-FFF2-40B4-BE49-F238E27FC236}">
                        <a16:creationId xmlns:a16="http://schemas.microsoft.com/office/drawing/2014/main" id="{299F10DA-6617-7349-87FA-2A179EF631CB}"/>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2" name="Line 50">
                    <a:extLst>
                      <a:ext uri="{FF2B5EF4-FFF2-40B4-BE49-F238E27FC236}">
                        <a16:creationId xmlns:a16="http://schemas.microsoft.com/office/drawing/2014/main" id="{4A774774-0D1A-7C48-8782-63660BAB4A3C}"/>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3" name="Line 51">
                    <a:extLst>
                      <a:ext uri="{FF2B5EF4-FFF2-40B4-BE49-F238E27FC236}">
                        <a16:creationId xmlns:a16="http://schemas.microsoft.com/office/drawing/2014/main" id="{905AB7B4-4F91-8545-9B1C-B5B83EF7A63D}"/>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64" name="Line 52">
                    <a:extLst>
                      <a:ext uri="{FF2B5EF4-FFF2-40B4-BE49-F238E27FC236}">
                        <a16:creationId xmlns:a16="http://schemas.microsoft.com/office/drawing/2014/main" id="{F7B3FD34-9F0E-C142-A17B-89F30D37B87C}"/>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753" name="Line 53">
                <a:extLst>
                  <a:ext uri="{FF2B5EF4-FFF2-40B4-BE49-F238E27FC236}">
                    <a16:creationId xmlns:a16="http://schemas.microsoft.com/office/drawing/2014/main" id="{58D3A882-1E65-1549-A8BA-5A89EBCBEAC5}"/>
                  </a:ext>
                </a:extLst>
              </p:cNvPr>
              <p:cNvSpPr>
                <a:spLocks noChangeAspect="1" noChangeShapeType="1"/>
              </p:cNvSpPr>
              <p:nvPr/>
            </p:nvSpPr>
            <p:spPr bwMode="auto">
              <a:xfrm>
                <a:off x="1293" y="3290"/>
                <a:ext cx="1364" cy="4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54" name="Line 54">
                <a:extLst>
                  <a:ext uri="{FF2B5EF4-FFF2-40B4-BE49-F238E27FC236}">
                    <a16:creationId xmlns:a16="http://schemas.microsoft.com/office/drawing/2014/main" id="{DD3C2DD8-2E3B-EC4D-A599-AC4F308528FD}"/>
                  </a:ext>
                </a:extLst>
              </p:cNvPr>
              <p:cNvSpPr>
                <a:spLocks noChangeAspect="1" noChangeShapeType="1"/>
              </p:cNvSpPr>
              <p:nvPr/>
            </p:nvSpPr>
            <p:spPr bwMode="auto">
              <a:xfrm flipH="1">
                <a:off x="1379" y="3308"/>
                <a:ext cx="1271" cy="6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55" name="Line 55">
                <a:extLst>
                  <a:ext uri="{FF2B5EF4-FFF2-40B4-BE49-F238E27FC236}">
                    <a16:creationId xmlns:a16="http://schemas.microsoft.com/office/drawing/2014/main" id="{8A49ECFD-4E43-6649-ABCE-58755464212A}"/>
                  </a:ext>
                </a:extLst>
              </p:cNvPr>
              <p:cNvSpPr>
                <a:spLocks noChangeAspect="1" noChangeShapeType="1"/>
              </p:cNvSpPr>
              <p:nvPr/>
            </p:nvSpPr>
            <p:spPr bwMode="auto">
              <a:xfrm>
                <a:off x="1285" y="3325"/>
                <a:ext cx="1356" cy="2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56" name="AutoShape 8">
                <a:extLst>
                  <a:ext uri="{FF2B5EF4-FFF2-40B4-BE49-F238E27FC236}">
                    <a16:creationId xmlns:a16="http://schemas.microsoft.com/office/drawing/2014/main" id="{7F576897-DE36-8445-B0A5-9CEDD0DF6274}"/>
                  </a:ext>
                </a:extLst>
              </p:cNvPr>
              <p:cNvSpPr>
                <a:spLocks noChangeAspect="1" noChangeArrowheads="1"/>
              </p:cNvSpPr>
              <p:nvPr/>
            </p:nvSpPr>
            <p:spPr bwMode="auto">
              <a:xfrm>
                <a:off x="1920" y="2976"/>
                <a:ext cx="161" cy="157"/>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grpSp>
          <p:nvGrpSpPr>
            <p:cNvPr id="16453" name="Group 1479">
              <a:extLst>
                <a:ext uri="{FF2B5EF4-FFF2-40B4-BE49-F238E27FC236}">
                  <a16:creationId xmlns:a16="http://schemas.microsoft.com/office/drawing/2014/main" id="{406693F8-EB60-384A-BDC2-E00CCDD66EF4}"/>
                </a:ext>
              </a:extLst>
            </p:cNvPr>
            <p:cNvGrpSpPr>
              <a:grpSpLocks noChangeAspect="1"/>
            </p:cNvGrpSpPr>
            <p:nvPr/>
          </p:nvGrpSpPr>
          <p:grpSpPr bwMode="auto">
            <a:xfrm>
              <a:off x="6826091" y="1577340"/>
              <a:ext cx="1990249" cy="818991"/>
              <a:chOff x="3273" y="2496"/>
              <a:chExt cx="2487" cy="1023"/>
            </a:xfrm>
          </p:grpSpPr>
          <p:sp>
            <p:nvSpPr>
              <p:cNvPr id="16457" name="Rectangle 37">
                <a:extLst>
                  <a:ext uri="{FF2B5EF4-FFF2-40B4-BE49-F238E27FC236}">
                    <a16:creationId xmlns:a16="http://schemas.microsoft.com/office/drawing/2014/main" id="{790DC3DB-5540-1C4C-B47F-F1E558568085}"/>
                  </a:ext>
                </a:extLst>
              </p:cNvPr>
              <p:cNvSpPr>
                <a:spLocks noChangeAspect="1" noChangeArrowheads="1"/>
              </p:cNvSpPr>
              <p:nvPr/>
            </p:nvSpPr>
            <p:spPr bwMode="auto">
              <a:xfrm>
                <a:off x="3830" y="3138"/>
                <a:ext cx="370"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58" name="AutoShape 22">
                <a:extLst>
                  <a:ext uri="{FF2B5EF4-FFF2-40B4-BE49-F238E27FC236}">
                    <a16:creationId xmlns:a16="http://schemas.microsoft.com/office/drawing/2014/main" id="{8D9A2983-0A0B-8944-A2BE-651AE645CF8E}"/>
                  </a:ext>
                </a:extLst>
              </p:cNvPr>
              <p:cNvSpPr>
                <a:spLocks noChangeAspect="1"/>
              </p:cNvSpPr>
              <p:nvPr/>
            </p:nvSpPr>
            <p:spPr bwMode="auto">
              <a:xfrm>
                <a:off x="3469" y="3235"/>
                <a:ext cx="52" cy="225"/>
              </a:xfrm>
              <a:prstGeom prst="leftBracket">
                <a:avLst>
                  <a:gd name="adj" fmla="val 39203"/>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59" name="Line 33">
                <a:extLst>
                  <a:ext uri="{FF2B5EF4-FFF2-40B4-BE49-F238E27FC236}">
                    <a16:creationId xmlns:a16="http://schemas.microsoft.com/office/drawing/2014/main" id="{FD79538C-A978-0444-8814-156D5978C06B}"/>
                  </a:ext>
                </a:extLst>
              </p:cNvPr>
              <p:cNvSpPr>
                <a:spLocks noChangeAspect="1" noChangeShapeType="1"/>
              </p:cNvSpPr>
              <p:nvPr/>
            </p:nvSpPr>
            <p:spPr bwMode="auto">
              <a:xfrm>
                <a:off x="3447" y="3445"/>
                <a:ext cx="2129" cy="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0" name="Line 34">
                <a:extLst>
                  <a:ext uri="{FF2B5EF4-FFF2-40B4-BE49-F238E27FC236}">
                    <a16:creationId xmlns:a16="http://schemas.microsoft.com/office/drawing/2014/main" id="{B70EB40D-0CE6-114F-B9E2-6CD82A0628AF}"/>
                  </a:ext>
                </a:extLst>
              </p:cNvPr>
              <p:cNvSpPr>
                <a:spLocks noChangeAspect="1" noChangeShapeType="1"/>
              </p:cNvSpPr>
              <p:nvPr/>
            </p:nvSpPr>
            <p:spPr bwMode="auto">
              <a:xfrm flipH="1">
                <a:off x="3516" y="3426"/>
                <a:ext cx="2095" cy="7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1" name="Line 35">
                <a:extLst>
                  <a:ext uri="{FF2B5EF4-FFF2-40B4-BE49-F238E27FC236}">
                    <a16:creationId xmlns:a16="http://schemas.microsoft.com/office/drawing/2014/main" id="{8FF9E0B3-7D52-4F40-8D1D-7C4DFFDEE58E}"/>
                  </a:ext>
                </a:extLst>
              </p:cNvPr>
              <p:cNvSpPr>
                <a:spLocks noChangeAspect="1" noChangeShapeType="1"/>
              </p:cNvSpPr>
              <p:nvPr/>
            </p:nvSpPr>
            <p:spPr bwMode="auto">
              <a:xfrm>
                <a:off x="3441" y="3469"/>
                <a:ext cx="2095" cy="5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2" name="Rectangle 36">
                <a:extLst>
                  <a:ext uri="{FF2B5EF4-FFF2-40B4-BE49-F238E27FC236}">
                    <a16:creationId xmlns:a16="http://schemas.microsoft.com/office/drawing/2014/main" id="{E91A8AFF-B0FA-0C45-9FCF-D40FC06D2BE9}"/>
                  </a:ext>
                </a:extLst>
              </p:cNvPr>
              <p:cNvSpPr>
                <a:spLocks noChangeAspect="1" noChangeArrowheads="1"/>
              </p:cNvSpPr>
              <p:nvPr/>
            </p:nvSpPr>
            <p:spPr bwMode="auto">
              <a:xfrm>
                <a:off x="3452" y="3140"/>
                <a:ext cx="368"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3" name="Rectangle 38">
                <a:extLst>
                  <a:ext uri="{FF2B5EF4-FFF2-40B4-BE49-F238E27FC236}">
                    <a16:creationId xmlns:a16="http://schemas.microsoft.com/office/drawing/2014/main" id="{D51250BD-EE7E-904C-8E0A-02E9AF21370B}"/>
                  </a:ext>
                </a:extLst>
              </p:cNvPr>
              <p:cNvSpPr>
                <a:spLocks noChangeAspect="1" noChangeArrowheads="1"/>
              </p:cNvSpPr>
              <p:nvPr/>
            </p:nvSpPr>
            <p:spPr bwMode="auto">
              <a:xfrm>
                <a:off x="4218" y="3136"/>
                <a:ext cx="369"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4" name="Rectangle 39">
                <a:extLst>
                  <a:ext uri="{FF2B5EF4-FFF2-40B4-BE49-F238E27FC236}">
                    <a16:creationId xmlns:a16="http://schemas.microsoft.com/office/drawing/2014/main" id="{B499AA23-8B29-5040-A91F-BFFD7DD05155}"/>
                  </a:ext>
                </a:extLst>
              </p:cNvPr>
              <p:cNvSpPr>
                <a:spLocks noChangeAspect="1" noChangeArrowheads="1"/>
              </p:cNvSpPr>
              <p:nvPr/>
            </p:nvSpPr>
            <p:spPr bwMode="auto">
              <a:xfrm>
                <a:off x="4607" y="3136"/>
                <a:ext cx="368"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5" name="Rectangle 40">
                <a:extLst>
                  <a:ext uri="{FF2B5EF4-FFF2-40B4-BE49-F238E27FC236}">
                    <a16:creationId xmlns:a16="http://schemas.microsoft.com/office/drawing/2014/main" id="{F5C5219A-0C63-C645-A2CC-E4C26B9A3C9A}"/>
                  </a:ext>
                </a:extLst>
              </p:cNvPr>
              <p:cNvSpPr>
                <a:spLocks noChangeAspect="1" noChangeArrowheads="1"/>
              </p:cNvSpPr>
              <p:nvPr/>
            </p:nvSpPr>
            <p:spPr bwMode="auto">
              <a:xfrm>
                <a:off x="5003" y="3136"/>
                <a:ext cx="370" cy="302"/>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6" name="Rectangle 41">
                <a:extLst>
                  <a:ext uri="{FF2B5EF4-FFF2-40B4-BE49-F238E27FC236}">
                    <a16:creationId xmlns:a16="http://schemas.microsoft.com/office/drawing/2014/main" id="{1B923568-CEAF-8645-B199-BA9FADBCF036}"/>
                  </a:ext>
                </a:extLst>
              </p:cNvPr>
              <p:cNvSpPr>
                <a:spLocks noChangeAspect="1" noChangeArrowheads="1"/>
              </p:cNvSpPr>
              <p:nvPr/>
            </p:nvSpPr>
            <p:spPr bwMode="auto">
              <a:xfrm>
                <a:off x="5391" y="3131"/>
                <a:ext cx="369" cy="301"/>
              </a:xfrm>
              <a:prstGeom prst="rect">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7" name="AutoShape 42">
                <a:extLst>
                  <a:ext uri="{FF2B5EF4-FFF2-40B4-BE49-F238E27FC236}">
                    <a16:creationId xmlns:a16="http://schemas.microsoft.com/office/drawing/2014/main" id="{0BC79016-822A-E94F-9187-851B245193B5}"/>
                  </a:ext>
                </a:extLst>
              </p:cNvPr>
              <p:cNvSpPr>
                <a:spLocks noChangeAspect="1" noChangeArrowheads="1"/>
              </p:cNvSpPr>
              <p:nvPr/>
            </p:nvSpPr>
            <p:spPr bwMode="auto">
              <a:xfrm>
                <a:off x="3538" y="3230"/>
                <a:ext cx="156" cy="130"/>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8" name="AutoShape 43">
                <a:extLst>
                  <a:ext uri="{FF2B5EF4-FFF2-40B4-BE49-F238E27FC236}">
                    <a16:creationId xmlns:a16="http://schemas.microsoft.com/office/drawing/2014/main" id="{640A9235-8BB0-7441-B0BA-6DAE352EE3C0}"/>
                  </a:ext>
                </a:extLst>
              </p:cNvPr>
              <p:cNvSpPr>
                <a:spLocks noChangeAspect="1" noChangeArrowheads="1"/>
              </p:cNvSpPr>
              <p:nvPr/>
            </p:nvSpPr>
            <p:spPr bwMode="auto">
              <a:xfrm>
                <a:off x="4330" y="3216"/>
                <a:ext cx="131" cy="11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69" name="AutoShape 44">
                <a:extLst>
                  <a:ext uri="{FF2B5EF4-FFF2-40B4-BE49-F238E27FC236}">
                    <a16:creationId xmlns:a16="http://schemas.microsoft.com/office/drawing/2014/main" id="{722E4BB6-6F7A-3045-85A1-41D0B2EA35CF}"/>
                  </a:ext>
                </a:extLst>
              </p:cNvPr>
              <p:cNvSpPr>
                <a:spLocks noChangeAspect="1" noChangeArrowheads="1"/>
              </p:cNvSpPr>
              <p:nvPr/>
            </p:nvSpPr>
            <p:spPr bwMode="auto">
              <a:xfrm>
                <a:off x="4718" y="3216"/>
                <a:ext cx="117" cy="123"/>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0" name="AutoShape 45">
                <a:extLst>
                  <a:ext uri="{FF2B5EF4-FFF2-40B4-BE49-F238E27FC236}">
                    <a16:creationId xmlns:a16="http://schemas.microsoft.com/office/drawing/2014/main" id="{CAF1BE3D-CD83-4D47-AB16-F957E0DC8070}"/>
                  </a:ext>
                </a:extLst>
              </p:cNvPr>
              <p:cNvSpPr>
                <a:spLocks noChangeAspect="1" noChangeArrowheads="1"/>
              </p:cNvSpPr>
              <p:nvPr/>
            </p:nvSpPr>
            <p:spPr bwMode="auto">
              <a:xfrm>
                <a:off x="5504" y="3232"/>
                <a:ext cx="110" cy="104"/>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1" name="AutoShape 46">
                <a:extLst>
                  <a:ext uri="{FF2B5EF4-FFF2-40B4-BE49-F238E27FC236}">
                    <a16:creationId xmlns:a16="http://schemas.microsoft.com/office/drawing/2014/main" id="{C283347E-557E-3041-9DFB-425BC625D129}"/>
                  </a:ext>
                </a:extLst>
              </p:cNvPr>
              <p:cNvSpPr>
                <a:spLocks noChangeAspect="1" noChangeArrowheads="1"/>
              </p:cNvSpPr>
              <p:nvPr/>
            </p:nvSpPr>
            <p:spPr bwMode="auto">
              <a:xfrm>
                <a:off x="3390" y="2826"/>
                <a:ext cx="212"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2" name="AutoShape 47">
                <a:extLst>
                  <a:ext uri="{FF2B5EF4-FFF2-40B4-BE49-F238E27FC236}">
                    <a16:creationId xmlns:a16="http://schemas.microsoft.com/office/drawing/2014/main" id="{D62942F5-DF87-554A-9CCC-7AA3C3CB5738}"/>
                  </a:ext>
                </a:extLst>
              </p:cNvPr>
              <p:cNvSpPr>
                <a:spLocks noChangeAspect="1" noChangeArrowheads="1"/>
              </p:cNvSpPr>
              <p:nvPr/>
            </p:nvSpPr>
            <p:spPr bwMode="auto">
              <a:xfrm>
                <a:off x="3616" y="2821"/>
                <a:ext cx="334" cy="306"/>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3" name="AutoShape 48">
                <a:extLst>
                  <a:ext uri="{FF2B5EF4-FFF2-40B4-BE49-F238E27FC236}">
                    <a16:creationId xmlns:a16="http://schemas.microsoft.com/office/drawing/2014/main" id="{3E21FA08-A9BE-1D42-AB41-868B075E04B4}"/>
                  </a:ext>
                </a:extLst>
              </p:cNvPr>
              <p:cNvSpPr>
                <a:spLocks noChangeAspect="1" noChangeArrowheads="1"/>
              </p:cNvSpPr>
              <p:nvPr/>
            </p:nvSpPr>
            <p:spPr bwMode="auto">
              <a:xfrm>
                <a:off x="3966" y="2826"/>
                <a:ext cx="211"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4" name="AutoShape 49">
                <a:extLst>
                  <a:ext uri="{FF2B5EF4-FFF2-40B4-BE49-F238E27FC236}">
                    <a16:creationId xmlns:a16="http://schemas.microsoft.com/office/drawing/2014/main" id="{772CC6DB-5D8F-234C-AB33-414745789074}"/>
                  </a:ext>
                </a:extLst>
              </p:cNvPr>
              <p:cNvSpPr>
                <a:spLocks noChangeAspect="1" noChangeArrowheads="1"/>
              </p:cNvSpPr>
              <p:nvPr/>
            </p:nvSpPr>
            <p:spPr bwMode="auto">
              <a:xfrm>
                <a:off x="4192" y="2826"/>
                <a:ext cx="334"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5" name="AutoShape 50">
                <a:extLst>
                  <a:ext uri="{FF2B5EF4-FFF2-40B4-BE49-F238E27FC236}">
                    <a16:creationId xmlns:a16="http://schemas.microsoft.com/office/drawing/2014/main" id="{72D8D54E-0156-0B41-ADA3-5235B3B55911}"/>
                  </a:ext>
                </a:extLst>
              </p:cNvPr>
              <p:cNvSpPr>
                <a:spLocks noChangeAspect="1" noChangeArrowheads="1"/>
              </p:cNvSpPr>
              <p:nvPr/>
            </p:nvSpPr>
            <p:spPr bwMode="auto">
              <a:xfrm>
                <a:off x="4532" y="2826"/>
                <a:ext cx="211"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6" name="AutoShape 51">
                <a:extLst>
                  <a:ext uri="{FF2B5EF4-FFF2-40B4-BE49-F238E27FC236}">
                    <a16:creationId xmlns:a16="http://schemas.microsoft.com/office/drawing/2014/main" id="{26BCF245-DDA3-CD4F-A1B1-ECBFE0411449}"/>
                  </a:ext>
                </a:extLst>
              </p:cNvPr>
              <p:cNvSpPr>
                <a:spLocks noChangeAspect="1" noChangeArrowheads="1"/>
              </p:cNvSpPr>
              <p:nvPr/>
            </p:nvSpPr>
            <p:spPr bwMode="auto">
              <a:xfrm>
                <a:off x="4758" y="2826"/>
                <a:ext cx="334"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7" name="AutoShape 52">
                <a:extLst>
                  <a:ext uri="{FF2B5EF4-FFF2-40B4-BE49-F238E27FC236}">
                    <a16:creationId xmlns:a16="http://schemas.microsoft.com/office/drawing/2014/main" id="{4DBC8C1B-103C-0C49-A439-04E476D06557}"/>
                  </a:ext>
                </a:extLst>
              </p:cNvPr>
              <p:cNvSpPr>
                <a:spLocks noChangeAspect="1" noChangeArrowheads="1"/>
              </p:cNvSpPr>
              <p:nvPr/>
            </p:nvSpPr>
            <p:spPr bwMode="auto">
              <a:xfrm>
                <a:off x="5112" y="2826"/>
                <a:ext cx="212" cy="301"/>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8" name="AutoShape 53">
                <a:extLst>
                  <a:ext uri="{FF2B5EF4-FFF2-40B4-BE49-F238E27FC236}">
                    <a16:creationId xmlns:a16="http://schemas.microsoft.com/office/drawing/2014/main" id="{DA07569A-5EB0-F946-9B79-D4A6D8630340}"/>
                  </a:ext>
                </a:extLst>
              </p:cNvPr>
              <p:cNvSpPr>
                <a:spLocks noChangeAspect="1" noChangeArrowheads="1"/>
              </p:cNvSpPr>
              <p:nvPr/>
            </p:nvSpPr>
            <p:spPr bwMode="auto">
              <a:xfrm>
                <a:off x="5337" y="2826"/>
                <a:ext cx="335" cy="307"/>
              </a:xfrm>
              <a:prstGeom prst="octagon">
                <a:avLst>
                  <a:gd name="adj" fmla="val 29287"/>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79" name="Oval 54">
                <a:extLst>
                  <a:ext uri="{FF2B5EF4-FFF2-40B4-BE49-F238E27FC236}">
                    <a16:creationId xmlns:a16="http://schemas.microsoft.com/office/drawing/2014/main" id="{B87DB6D8-6461-E641-BB2E-DD0CB7098772}"/>
                  </a:ext>
                </a:extLst>
              </p:cNvPr>
              <p:cNvSpPr>
                <a:spLocks noChangeAspect="1" noChangeArrowheads="1"/>
              </p:cNvSpPr>
              <p:nvPr/>
            </p:nvSpPr>
            <p:spPr bwMode="auto">
              <a:xfrm>
                <a:off x="3465" y="3015"/>
                <a:ext cx="89"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0" name="Oval 55">
                <a:extLst>
                  <a:ext uri="{FF2B5EF4-FFF2-40B4-BE49-F238E27FC236}">
                    <a16:creationId xmlns:a16="http://schemas.microsoft.com/office/drawing/2014/main" id="{6391CAD1-CAA6-C245-955B-8B80996E9452}"/>
                  </a:ext>
                </a:extLst>
              </p:cNvPr>
              <p:cNvSpPr>
                <a:spLocks noChangeAspect="1" noChangeArrowheads="1"/>
              </p:cNvSpPr>
              <p:nvPr/>
            </p:nvSpPr>
            <p:spPr bwMode="auto">
              <a:xfrm>
                <a:off x="3747" y="3012"/>
                <a:ext cx="90"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1" name="Oval 56">
                <a:extLst>
                  <a:ext uri="{FF2B5EF4-FFF2-40B4-BE49-F238E27FC236}">
                    <a16:creationId xmlns:a16="http://schemas.microsoft.com/office/drawing/2014/main" id="{19B4D042-9C51-E64C-89F1-A83281DDE47B}"/>
                  </a:ext>
                </a:extLst>
              </p:cNvPr>
              <p:cNvSpPr>
                <a:spLocks noChangeAspect="1" noChangeArrowheads="1"/>
              </p:cNvSpPr>
              <p:nvPr/>
            </p:nvSpPr>
            <p:spPr bwMode="auto">
              <a:xfrm>
                <a:off x="4033" y="2994"/>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2" name="Oval 57">
                <a:extLst>
                  <a:ext uri="{FF2B5EF4-FFF2-40B4-BE49-F238E27FC236}">
                    <a16:creationId xmlns:a16="http://schemas.microsoft.com/office/drawing/2014/main" id="{A51A19B3-4B38-C149-A701-9B84E96E0E02}"/>
                  </a:ext>
                </a:extLst>
              </p:cNvPr>
              <p:cNvSpPr>
                <a:spLocks noChangeAspect="1" noChangeArrowheads="1"/>
              </p:cNvSpPr>
              <p:nvPr/>
            </p:nvSpPr>
            <p:spPr bwMode="auto">
              <a:xfrm>
                <a:off x="4301" y="2962"/>
                <a:ext cx="88"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3" name="Oval 58">
                <a:extLst>
                  <a:ext uri="{FF2B5EF4-FFF2-40B4-BE49-F238E27FC236}">
                    <a16:creationId xmlns:a16="http://schemas.microsoft.com/office/drawing/2014/main" id="{0E8136B4-70E6-6441-8DFC-58952B1EF7EF}"/>
                  </a:ext>
                </a:extLst>
              </p:cNvPr>
              <p:cNvSpPr>
                <a:spLocks noChangeAspect="1" noChangeArrowheads="1"/>
              </p:cNvSpPr>
              <p:nvPr/>
            </p:nvSpPr>
            <p:spPr bwMode="auto">
              <a:xfrm>
                <a:off x="4607" y="2994"/>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4" name="Oval 59">
                <a:extLst>
                  <a:ext uri="{FF2B5EF4-FFF2-40B4-BE49-F238E27FC236}">
                    <a16:creationId xmlns:a16="http://schemas.microsoft.com/office/drawing/2014/main" id="{0521C423-BEB8-474A-AD7D-0747FD82A52D}"/>
                  </a:ext>
                </a:extLst>
              </p:cNvPr>
              <p:cNvSpPr>
                <a:spLocks noChangeAspect="1" noChangeArrowheads="1"/>
              </p:cNvSpPr>
              <p:nvPr/>
            </p:nvSpPr>
            <p:spPr bwMode="auto">
              <a:xfrm>
                <a:off x="4873" y="2999"/>
                <a:ext cx="89"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5" name="Oval 60">
                <a:extLst>
                  <a:ext uri="{FF2B5EF4-FFF2-40B4-BE49-F238E27FC236}">
                    <a16:creationId xmlns:a16="http://schemas.microsoft.com/office/drawing/2014/main" id="{0F41A99E-03F5-6D45-AB37-36B102A2B35F}"/>
                  </a:ext>
                </a:extLst>
              </p:cNvPr>
              <p:cNvSpPr>
                <a:spLocks noChangeAspect="1" noChangeArrowheads="1"/>
              </p:cNvSpPr>
              <p:nvPr/>
            </p:nvSpPr>
            <p:spPr bwMode="auto">
              <a:xfrm>
                <a:off x="5180" y="2974"/>
                <a:ext cx="88" cy="69"/>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6" name="Oval 61">
                <a:extLst>
                  <a:ext uri="{FF2B5EF4-FFF2-40B4-BE49-F238E27FC236}">
                    <a16:creationId xmlns:a16="http://schemas.microsoft.com/office/drawing/2014/main" id="{3E35374E-F973-B54C-B4AA-DFE3E499F60B}"/>
                  </a:ext>
                </a:extLst>
              </p:cNvPr>
              <p:cNvSpPr>
                <a:spLocks noChangeAspect="1" noChangeArrowheads="1"/>
              </p:cNvSpPr>
              <p:nvPr/>
            </p:nvSpPr>
            <p:spPr bwMode="auto">
              <a:xfrm>
                <a:off x="5460" y="2988"/>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7" name="AutoShape 62">
                <a:extLst>
                  <a:ext uri="{FF2B5EF4-FFF2-40B4-BE49-F238E27FC236}">
                    <a16:creationId xmlns:a16="http://schemas.microsoft.com/office/drawing/2014/main" id="{56F70292-4685-9D4B-94D7-61F53BFE769F}"/>
                  </a:ext>
                </a:extLst>
              </p:cNvPr>
              <p:cNvSpPr>
                <a:spLocks noChangeAspect="1" noChangeArrowheads="1"/>
              </p:cNvSpPr>
              <p:nvPr/>
            </p:nvSpPr>
            <p:spPr bwMode="auto">
              <a:xfrm>
                <a:off x="3410" y="2663"/>
                <a:ext cx="533" cy="163"/>
              </a:xfrm>
              <a:prstGeom prst="hexagon">
                <a:avLst>
                  <a:gd name="adj" fmla="val 75209"/>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8" name="AutoShape 63">
                <a:extLst>
                  <a:ext uri="{FF2B5EF4-FFF2-40B4-BE49-F238E27FC236}">
                    <a16:creationId xmlns:a16="http://schemas.microsoft.com/office/drawing/2014/main" id="{262D0FE0-8E39-D742-8F05-8461522CAEB5}"/>
                  </a:ext>
                </a:extLst>
              </p:cNvPr>
              <p:cNvSpPr>
                <a:spLocks noChangeAspect="1" noChangeArrowheads="1"/>
              </p:cNvSpPr>
              <p:nvPr/>
            </p:nvSpPr>
            <p:spPr bwMode="auto">
              <a:xfrm>
                <a:off x="3945" y="2663"/>
                <a:ext cx="532" cy="163"/>
              </a:xfrm>
              <a:prstGeom prst="hexagon">
                <a:avLst>
                  <a:gd name="adj" fmla="val 75067"/>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89" name="AutoShape 64">
                <a:extLst>
                  <a:ext uri="{FF2B5EF4-FFF2-40B4-BE49-F238E27FC236}">
                    <a16:creationId xmlns:a16="http://schemas.microsoft.com/office/drawing/2014/main" id="{95437D2C-B676-1041-A9CC-5463AB636437}"/>
                  </a:ext>
                </a:extLst>
              </p:cNvPr>
              <p:cNvSpPr>
                <a:spLocks noChangeAspect="1" noChangeArrowheads="1"/>
              </p:cNvSpPr>
              <p:nvPr/>
            </p:nvSpPr>
            <p:spPr bwMode="auto">
              <a:xfrm>
                <a:off x="4443" y="2663"/>
                <a:ext cx="532" cy="163"/>
              </a:xfrm>
              <a:prstGeom prst="hexagon">
                <a:avLst>
                  <a:gd name="adj" fmla="val 75067"/>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0" name="AutoShape 65">
                <a:extLst>
                  <a:ext uri="{FF2B5EF4-FFF2-40B4-BE49-F238E27FC236}">
                    <a16:creationId xmlns:a16="http://schemas.microsoft.com/office/drawing/2014/main" id="{690415E9-C9CB-DD40-9447-8E2C9F06102E}"/>
                  </a:ext>
                </a:extLst>
              </p:cNvPr>
              <p:cNvSpPr>
                <a:spLocks noChangeAspect="1" noChangeArrowheads="1"/>
              </p:cNvSpPr>
              <p:nvPr/>
            </p:nvSpPr>
            <p:spPr bwMode="auto">
              <a:xfrm>
                <a:off x="4989" y="2663"/>
                <a:ext cx="531" cy="163"/>
              </a:xfrm>
              <a:prstGeom prst="hexagon">
                <a:avLst>
                  <a:gd name="adj" fmla="val 74926"/>
                  <a:gd name="vf" fmla="val 115470"/>
                </a:avLst>
              </a:pr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1" name="Oval 66">
                <a:extLst>
                  <a:ext uri="{FF2B5EF4-FFF2-40B4-BE49-F238E27FC236}">
                    <a16:creationId xmlns:a16="http://schemas.microsoft.com/office/drawing/2014/main" id="{05D2A738-C92B-8D4F-A050-27211066F059}"/>
                  </a:ext>
                </a:extLst>
              </p:cNvPr>
              <p:cNvSpPr>
                <a:spLocks noChangeAspect="1" noChangeArrowheads="1"/>
              </p:cNvSpPr>
              <p:nvPr/>
            </p:nvSpPr>
            <p:spPr bwMode="auto">
              <a:xfrm>
                <a:off x="3652" y="2734"/>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2" name="Oval 67">
                <a:extLst>
                  <a:ext uri="{FF2B5EF4-FFF2-40B4-BE49-F238E27FC236}">
                    <a16:creationId xmlns:a16="http://schemas.microsoft.com/office/drawing/2014/main" id="{11C18F4F-A0D3-CA40-A072-11C5F7175A3C}"/>
                  </a:ext>
                </a:extLst>
              </p:cNvPr>
              <p:cNvSpPr>
                <a:spLocks noChangeAspect="1" noChangeArrowheads="1"/>
              </p:cNvSpPr>
              <p:nvPr/>
            </p:nvSpPr>
            <p:spPr bwMode="auto">
              <a:xfrm>
                <a:off x="4177" y="2734"/>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3" name="Oval 68">
                <a:extLst>
                  <a:ext uri="{FF2B5EF4-FFF2-40B4-BE49-F238E27FC236}">
                    <a16:creationId xmlns:a16="http://schemas.microsoft.com/office/drawing/2014/main" id="{655EC267-D20B-A44D-BBB5-2C6C760A7E73}"/>
                  </a:ext>
                </a:extLst>
              </p:cNvPr>
              <p:cNvSpPr>
                <a:spLocks noChangeAspect="1" noChangeArrowheads="1"/>
              </p:cNvSpPr>
              <p:nvPr/>
            </p:nvSpPr>
            <p:spPr bwMode="auto">
              <a:xfrm>
                <a:off x="4655" y="2708"/>
                <a:ext cx="88"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4" name="Oval 69">
                <a:extLst>
                  <a:ext uri="{FF2B5EF4-FFF2-40B4-BE49-F238E27FC236}">
                    <a16:creationId xmlns:a16="http://schemas.microsoft.com/office/drawing/2014/main" id="{F0648F50-2585-124D-B223-19EC83F46B49}"/>
                  </a:ext>
                </a:extLst>
              </p:cNvPr>
              <p:cNvSpPr>
                <a:spLocks noChangeAspect="1" noChangeArrowheads="1"/>
              </p:cNvSpPr>
              <p:nvPr/>
            </p:nvSpPr>
            <p:spPr bwMode="auto">
              <a:xfrm>
                <a:off x="5235" y="2701"/>
                <a:ext cx="89" cy="68"/>
              </a:xfrm>
              <a:prstGeom prst="ellipse">
                <a:avLst/>
              </a:prstGeom>
              <a:solidFill>
                <a:srgbClr val="C0C0C0"/>
              </a:solidFill>
              <a:ln w="19050">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5" name="AutoShape 70">
                <a:extLst>
                  <a:ext uri="{FF2B5EF4-FFF2-40B4-BE49-F238E27FC236}">
                    <a16:creationId xmlns:a16="http://schemas.microsoft.com/office/drawing/2014/main" id="{DD55AA55-EDE5-9B49-900E-F4CB2640E205}"/>
                  </a:ext>
                </a:extLst>
              </p:cNvPr>
              <p:cNvSpPr>
                <a:spLocks noChangeAspect="1" noChangeArrowheads="1"/>
              </p:cNvSpPr>
              <p:nvPr/>
            </p:nvSpPr>
            <p:spPr bwMode="auto">
              <a:xfrm>
                <a:off x="3273" y="2496"/>
                <a:ext cx="1222" cy="1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0 w 21600"/>
                  <a:gd name="T13" fmla="*/ 4561 h 21600"/>
                  <a:gd name="T14" fmla="*/ 17110 w 21600"/>
                  <a:gd name="T15" fmla="*/ 1703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6" name="AutoShape 71">
                <a:extLst>
                  <a:ext uri="{FF2B5EF4-FFF2-40B4-BE49-F238E27FC236}">
                    <a16:creationId xmlns:a16="http://schemas.microsoft.com/office/drawing/2014/main" id="{166DEE19-B5BC-B641-BA86-6D704D3CA4C2}"/>
                  </a:ext>
                </a:extLst>
              </p:cNvPr>
              <p:cNvSpPr>
                <a:spLocks noChangeAspect="1" noChangeArrowheads="1"/>
              </p:cNvSpPr>
              <p:nvPr/>
            </p:nvSpPr>
            <p:spPr bwMode="auto">
              <a:xfrm>
                <a:off x="4395" y="2504"/>
                <a:ext cx="1222" cy="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0 w 21600"/>
                  <a:gd name="T13" fmla="*/ 4533 h 21600"/>
                  <a:gd name="T14" fmla="*/ 17110 w 21600"/>
                  <a:gd name="T15" fmla="*/ 1706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7" name="AutoShape 72">
                <a:extLst>
                  <a:ext uri="{FF2B5EF4-FFF2-40B4-BE49-F238E27FC236}">
                    <a16:creationId xmlns:a16="http://schemas.microsoft.com/office/drawing/2014/main" id="{89CF58F4-D102-8049-A1A6-777E9EB05A53}"/>
                  </a:ext>
                </a:extLst>
              </p:cNvPr>
              <p:cNvSpPr>
                <a:spLocks noChangeAspect="1" noChangeArrowheads="1"/>
              </p:cNvSpPr>
              <p:nvPr/>
            </p:nvSpPr>
            <p:spPr bwMode="auto">
              <a:xfrm>
                <a:off x="3490" y="3375"/>
                <a:ext cx="136" cy="1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50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8" name="AutoShape 73">
                <a:extLst>
                  <a:ext uri="{FF2B5EF4-FFF2-40B4-BE49-F238E27FC236}">
                    <a16:creationId xmlns:a16="http://schemas.microsoft.com/office/drawing/2014/main" id="{BA93F63B-FD9E-1949-80A1-6FDE7954079F}"/>
                  </a:ext>
                </a:extLst>
              </p:cNvPr>
              <p:cNvSpPr>
                <a:spLocks noChangeAspect="1" noChangeArrowheads="1"/>
              </p:cNvSpPr>
              <p:nvPr/>
            </p:nvSpPr>
            <p:spPr bwMode="auto">
              <a:xfrm>
                <a:off x="3865" y="3372"/>
                <a:ext cx="136" cy="1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499" name="AutoShape 74">
                <a:extLst>
                  <a:ext uri="{FF2B5EF4-FFF2-40B4-BE49-F238E27FC236}">
                    <a16:creationId xmlns:a16="http://schemas.microsoft.com/office/drawing/2014/main" id="{EB479278-FA8F-A44B-B80B-F8FC88C79B42}"/>
                  </a:ext>
                </a:extLst>
              </p:cNvPr>
              <p:cNvSpPr>
                <a:spLocks noChangeAspect="1" noChangeArrowheads="1"/>
              </p:cNvSpPr>
              <p:nvPr/>
            </p:nvSpPr>
            <p:spPr bwMode="auto">
              <a:xfrm>
                <a:off x="4237" y="3369"/>
                <a:ext cx="134"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00" name="AutoShape 75">
                <a:extLst>
                  <a:ext uri="{FF2B5EF4-FFF2-40B4-BE49-F238E27FC236}">
                    <a16:creationId xmlns:a16="http://schemas.microsoft.com/office/drawing/2014/main" id="{FEFEE56E-BE5F-B24F-A18C-4AA17460E8B7}"/>
                  </a:ext>
                </a:extLst>
              </p:cNvPr>
              <p:cNvSpPr>
                <a:spLocks noChangeAspect="1" noChangeArrowheads="1"/>
              </p:cNvSpPr>
              <p:nvPr/>
            </p:nvSpPr>
            <p:spPr bwMode="auto">
              <a:xfrm>
                <a:off x="4666" y="3369"/>
                <a:ext cx="136"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01" name="AutoShape 76">
                <a:extLst>
                  <a:ext uri="{FF2B5EF4-FFF2-40B4-BE49-F238E27FC236}">
                    <a16:creationId xmlns:a16="http://schemas.microsoft.com/office/drawing/2014/main" id="{D23051F2-178B-9743-8B18-6E27AA990181}"/>
                  </a:ext>
                </a:extLst>
              </p:cNvPr>
              <p:cNvSpPr>
                <a:spLocks noChangeAspect="1" noChangeArrowheads="1"/>
              </p:cNvSpPr>
              <p:nvPr/>
            </p:nvSpPr>
            <p:spPr bwMode="auto">
              <a:xfrm>
                <a:off x="5170" y="3369"/>
                <a:ext cx="136"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02" name="AutoShape 77">
                <a:extLst>
                  <a:ext uri="{FF2B5EF4-FFF2-40B4-BE49-F238E27FC236}">
                    <a16:creationId xmlns:a16="http://schemas.microsoft.com/office/drawing/2014/main" id="{DA378FE8-2F80-5349-A0C0-D7F07FB1A095}"/>
                  </a:ext>
                </a:extLst>
              </p:cNvPr>
              <p:cNvSpPr>
                <a:spLocks noChangeAspect="1" noChangeArrowheads="1"/>
              </p:cNvSpPr>
              <p:nvPr/>
            </p:nvSpPr>
            <p:spPr bwMode="auto">
              <a:xfrm>
                <a:off x="5587" y="3363"/>
                <a:ext cx="136" cy="1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6600"/>
              </a:solidFill>
              <a:ln w="9525">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03" name="Group 78">
                <a:extLst>
                  <a:ext uri="{FF2B5EF4-FFF2-40B4-BE49-F238E27FC236}">
                    <a16:creationId xmlns:a16="http://schemas.microsoft.com/office/drawing/2014/main" id="{C3BE5EB7-B3F9-FE4F-9CE2-7F10AE1DC20D}"/>
                  </a:ext>
                </a:extLst>
              </p:cNvPr>
              <p:cNvGrpSpPr>
                <a:grpSpLocks noChangeAspect="1"/>
              </p:cNvGrpSpPr>
              <p:nvPr/>
            </p:nvGrpSpPr>
            <p:grpSpPr bwMode="auto">
              <a:xfrm>
                <a:off x="3744" y="3186"/>
                <a:ext cx="164" cy="138"/>
                <a:chOff x="3427" y="3592"/>
                <a:chExt cx="465" cy="336"/>
              </a:xfrm>
            </p:grpSpPr>
            <p:sp>
              <p:nvSpPr>
                <p:cNvPr id="16715" name="AutoShape 79">
                  <a:extLst>
                    <a:ext uri="{FF2B5EF4-FFF2-40B4-BE49-F238E27FC236}">
                      <a16:creationId xmlns:a16="http://schemas.microsoft.com/office/drawing/2014/main" id="{53596BB4-03C1-094C-9C94-2DB9DEC800B5}"/>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16" name="Group 80">
                  <a:extLst>
                    <a:ext uri="{FF2B5EF4-FFF2-40B4-BE49-F238E27FC236}">
                      <a16:creationId xmlns:a16="http://schemas.microsoft.com/office/drawing/2014/main" id="{7B6B2DA6-0BD5-D843-A947-49D5E38F8FD0}"/>
                    </a:ext>
                  </a:extLst>
                </p:cNvPr>
                <p:cNvGrpSpPr>
                  <a:grpSpLocks noChangeAspect="1"/>
                </p:cNvGrpSpPr>
                <p:nvPr/>
              </p:nvGrpSpPr>
              <p:grpSpPr bwMode="auto">
                <a:xfrm>
                  <a:off x="3427" y="3592"/>
                  <a:ext cx="115" cy="293"/>
                  <a:chOff x="678" y="2014"/>
                  <a:chExt cx="115" cy="293"/>
                </a:xfrm>
              </p:grpSpPr>
              <p:sp>
                <p:nvSpPr>
                  <p:cNvPr id="16723" name="Line 81">
                    <a:extLst>
                      <a:ext uri="{FF2B5EF4-FFF2-40B4-BE49-F238E27FC236}">
                        <a16:creationId xmlns:a16="http://schemas.microsoft.com/office/drawing/2014/main" id="{05812446-3250-9E4D-9663-6775414A00E0}"/>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4" name="Line 82">
                    <a:extLst>
                      <a:ext uri="{FF2B5EF4-FFF2-40B4-BE49-F238E27FC236}">
                        <a16:creationId xmlns:a16="http://schemas.microsoft.com/office/drawing/2014/main" id="{735D3EE6-F2D3-5742-A85E-D94B73EDE965}"/>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5" name="Line 83">
                    <a:extLst>
                      <a:ext uri="{FF2B5EF4-FFF2-40B4-BE49-F238E27FC236}">
                        <a16:creationId xmlns:a16="http://schemas.microsoft.com/office/drawing/2014/main" id="{13C72E87-399C-3743-B48A-0B89C84F858C}"/>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6" name="Line 84">
                    <a:extLst>
                      <a:ext uri="{FF2B5EF4-FFF2-40B4-BE49-F238E27FC236}">
                        <a16:creationId xmlns:a16="http://schemas.microsoft.com/office/drawing/2014/main" id="{57ACCBDE-5CAB-7743-9B8E-7560E85BDDA5}"/>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7" name="Line 85">
                    <a:extLst>
                      <a:ext uri="{FF2B5EF4-FFF2-40B4-BE49-F238E27FC236}">
                        <a16:creationId xmlns:a16="http://schemas.microsoft.com/office/drawing/2014/main" id="{D679FD0D-6D88-1A4B-9072-CFD1341DD56A}"/>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8" name="Line 86">
                    <a:extLst>
                      <a:ext uri="{FF2B5EF4-FFF2-40B4-BE49-F238E27FC236}">
                        <a16:creationId xmlns:a16="http://schemas.microsoft.com/office/drawing/2014/main" id="{06FFB1A6-E536-714A-A2FF-B5DE0B41BE8B}"/>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17" name="Group 87">
                  <a:extLst>
                    <a:ext uri="{FF2B5EF4-FFF2-40B4-BE49-F238E27FC236}">
                      <a16:creationId xmlns:a16="http://schemas.microsoft.com/office/drawing/2014/main" id="{1AD0FFCF-155E-654C-BF64-8DA021D717F2}"/>
                    </a:ext>
                  </a:extLst>
                </p:cNvPr>
                <p:cNvGrpSpPr>
                  <a:grpSpLocks noChangeAspect="1"/>
                </p:cNvGrpSpPr>
                <p:nvPr/>
              </p:nvGrpSpPr>
              <p:grpSpPr bwMode="auto">
                <a:xfrm>
                  <a:off x="3763" y="3621"/>
                  <a:ext cx="129" cy="307"/>
                  <a:chOff x="1014" y="2043"/>
                  <a:chExt cx="129" cy="307"/>
                </a:xfrm>
              </p:grpSpPr>
              <p:sp>
                <p:nvSpPr>
                  <p:cNvPr id="16718" name="Line 88">
                    <a:extLst>
                      <a:ext uri="{FF2B5EF4-FFF2-40B4-BE49-F238E27FC236}">
                        <a16:creationId xmlns:a16="http://schemas.microsoft.com/office/drawing/2014/main" id="{0E6A7FB4-0CB7-EA4A-8C83-C730CEBAB3C6}"/>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9" name="Line 89">
                    <a:extLst>
                      <a:ext uri="{FF2B5EF4-FFF2-40B4-BE49-F238E27FC236}">
                        <a16:creationId xmlns:a16="http://schemas.microsoft.com/office/drawing/2014/main" id="{DFFC07A6-B9DF-F945-89E5-AC8DC320C376}"/>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0" name="Line 90">
                    <a:extLst>
                      <a:ext uri="{FF2B5EF4-FFF2-40B4-BE49-F238E27FC236}">
                        <a16:creationId xmlns:a16="http://schemas.microsoft.com/office/drawing/2014/main" id="{91EF4465-B376-9342-A216-B8A8CA03219B}"/>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1" name="Line 91">
                    <a:extLst>
                      <a:ext uri="{FF2B5EF4-FFF2-40B4-BE49-F238E27FC236}">
                        <a16:creationId xmlns:a16="http://schemas.microsoft.com/office/drawing/2014/main" id="{E7EBE973-24DD-2641-9797-D1FCE9330615}"/>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22" name="Line 92">
                    <a:extLst>
                      <a:ext uri="{FF2B5EF4-FFF2-40B4-BE49-F238E27FC236}">
                        <a16:creationId xmlns:a16="http://schemas.microsoft.com/office/drawing/2014/main" id="{96E932FF-9A1A-6640-9C3C-3FB7FF44399A}"/>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04" name="Group 93">
                <a:extLst>
                  <a:ext uri="{FF2B5EF4-FFF2-40B4-BE49-F238E27FC236}">
                    <a16:creationId xmlns:a16="http://schemas.microsoft.com/office/drawing/2014/main" id="{759AA509-B554-A848-9033-E5620BD82A4B}"/>
                  </a:ext>
                </a:extLst>
              </p:cNvPr>
              <p:cNvGrpSpPr>
                <a:grpSpLocks noChangeAspect="1"/>
              </p:cNvGrpSpPr>
              <p:nvPr/>
            </p:nvGrpSpPr>
            <p:grpSpPr bwMode="auto">
              <a:xfrm>
                <a:off x="4128" y="3186"/>
                <a:ext cx="165" cy="138"/>
                <a:chOff x="3427" y="3592"/>
                <a:chExt cx="465" cy="336"/>
              </a:xfrm>
            </p:grpSpPr>
            <p:sp>
              <p:nvSpPr>
                <p:cNvPr id="16701" name="AutoShape 94">
                  <a:extLst>
                    <a:ext uri="{FF2B5EF4-FFF2-40B4-BE49-F238E27FC236}">
                      <a16:creationId xmlns:a16="http://schemas.microsoft.com/office/drawing/2014/main" id="{23DD798E-A8FB-1F4C-820D-732DAC87615E}"/>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702" name="Group 95">
                  <a:extLst>
                    <a:ext uri="{FF2B5EF4-FFF2-40B4-BE49-F238E27FC236}">
                      <a16:creationId xmlns:a16="http://schemas.microsoft.com/office/drawing/2014/main" id="{5206B31E-6352-9142-9EA1-2090028BACB1}"/>
                    </a:ext>
                  </a:extLst>
                </p:cNvPr>
                <p:cNvGrpSpPr>
                  <a:grpSpLocks noChangeAspect="1"/>
                </p:cNvGrpSpPr>
                <p:nvPr/>
              </p:nvGrpSpPr>
              <p:grpSpPr bwMode="auto">
                <a:xfrm>
                  <a:off x="3427" y="3592"/>
                  <a:ext cx="115" cy="293"/>
                  <a:chOff x="678" y="2014"/>
                  <a:chExt cx="115" cy="293"/>
                </a:xfrm>
              </p:grpSpPr>
              <p:sp>
                <p:nvSpPr>
                  <p:cNvPr id="16709" name="Line 96">
                    <a:extLst>
                      <a:ext uri="{FF2B5EF4-FFF2-40B4-BE49-F238E27FC236}">
                        <a16:creationId xmlns:a16="http://schemas.microsoft.com/office/drawing/2014/main" id="{75E0A19D-8996-2D4C-8114-4E14216037C7}"/>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0" name="Line 97">
                    <a:extLst>
                      <a:ext uri="{FF2B5EF4-FFF2-40B4-BE49-F238E27FC236}">
                        <a16:creationId xmlns:a16="http://schemas.microsoft.com/office/drawing/2014/main" id="{4769AF57-AEA7-1145-BA84-AC3A7C379A64}"/>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1" name="Line 98">
                    <a:extLst>
                      <a:ext uri="{FF2B5EF4-FFF2-40B4-BE49-F238E27FC236}">
                        <a16:creationId xmlns:a16="http://schemas.microsoft.com/office/drawing/2014/main" id="{99A5FE98-CE22-074A-9C6E-C383713C3D03}"/>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2" name="Line 99">
                    <a:extLst>
                      <a:ext uri="{FF2B5EF4-FFF2-40B4-BE49-F238E27FC236}">
                        <a16:creationId xmlns:a16="http://schemas.microsoft.com/office/drawing/2014/main" id="{094D227B-CE58-5140-BBF1-892B8840580A}"/>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3" name="Line 100">
                    <a:extLst>
                      <a:ext uri="{FF2B5EF4-FFF2-40B4-BE49-F238E27FC236}">
                        <a16:creationId xmlns:a16="http://schemas.microsoft.com/office/drawing/2014/main" id="{951A5378-D40A-8641-82ED-11F313B08635}"/>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14" name="Line 101">
                    <a:extLst>
                      <a:ext uri="{FF2B5EF4-FFF2-40B4-BE49-F238E27FC236}">
                        <a16:creationId xmlns:a16="http://schemas.microsoft.com/office/drawing/2014/main" id="{3263B471-AF79-4F43-A0AC-858EF966BC25}"/>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703" name="Group 102">
                  <a:extLst>
                    <a:ext uri="{FF2B5EF4-FFF2-40B4-BE49-F238E27FC236}">
                      <a16:creationId xmlns:a16="http://schemas.microsoft.com/office/drawing/2014/main" id="{FFA7FDC7-38FB-B440-86F8-12AA43433E53}"/>
                    </a:ext>
                  </a:extLst>
                </p:cNvPr>
                <p:cNvGrpSpPr>
                  <a:grpSpLocks noChangeAspect="1"/>
                </p:cNvGrpSpPr>
                <p:nvPr/>
              </p:nvGrpSpPr>
              <p:grpSpPr bwMode="auto">
                <a:xfrm>
                  <a:off x="3763" y="3621"/>
                  <a:ext cx="129" cy="307"/>
                  <a:chOff x="1014" y="2043"/>
                  <a:chExt cx="129" cy="307"/>
                </a:xfrm>
              </p:grpSpPr>
              <p:sp>
                <p:nvSpPr>
                  <p:cNvPr id="16704" name="Line 103">
                    <a:extLst>
                      <a:ext uri="{FF2B5EF4-FFF2-40B4-BE49-F238E27FC236}">
                        <a16:creationId xmlns:a16="http://schemas.microsoft.com/office/drawing/2014/main" id="{281293DB-F45D-6F4D-816A-810505B497F7}"/>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5" name="Line 104">
                    <a:extLst>
                      <a:ext uri="{FF2B5EF4-FFF2-40B4-BE49-F238E27FC236}">
                        <a16:creationId xmlns:a16="http://schemas.microsoft.com/office/drawing/2014/main" id="{DCD82786-3AA3-9843-B367-1FC580BA5408}"/>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6" name="Line 105">
                    <a:extLst>
                      <a:ext uri="{FF2B5EF4-FFF2-40B4-BE49-F238E27FC236}">
                        <a16:creationId xmlns:a16="http://schemas.microsoft.com/office/drawing/2014/main" id="{29D947A7-34B2-AC4F-9EDA-1C2424FEE31D}"/>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7" name="Line 106">
                    <a:extLst>
                      <a:ext uri="{FF2B5EF4-FFF2-40B4-BE49-F238E27FC236}">
                        <a16:creationId xmlns:a16="http://schemas.microsoft.com/office/drawing/2014/main" id="{DCD7AF3C-711F-4149-8E04-00DF50E1BE3F}"/>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8" name="Line 107">
                    <a:extLst>
                      <a:ext uri="{FF2B5EF4-FFF2-40B4-BE49-F238E27FC236}">
                        <a16:creationId xmlns:a16="http://schemas.microsoft.com/office/drawing/2014/main" id="{93761C1C-1B76-8744-968A-54B48B304693}"/>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05" name="Group 108">
                <a:extLst>
                  <a:ext uri="{FF2B5EF4-FFF2-40B4-BE49-F238E27FC236}">
                    <a16:creationId xmlns:a16="http://schemas.microsoft.com/office/drawing/2014/main" id="{9AB5B53E-7E89-4043-8442-5F58C9E0A186}"/>
                  </a:ext>
                </a:extLst>
              </p:cNvPr>
              <p:cNvGrpSpPr>
                <a:grpSpLocks noChangeAspect="1"/>
              </p:cNvGrpSpPr>
              <p:nvPr/>
            </p:nvGrpSpPr>
            <p:grpSpPr bwMode="auto">
              <a:xfrm>
                <a:off x="4512" y="3186"/>
                <a:ext cx="163" cy="138"/>
                <a:chOff x="3427" y="3592"/>
                <a:chExt cx="465" cy="336"/>
              </a:xfrm>
            </p:grpSpPr>
            <p:sp>
              <p:nvSpPr>
                <p:cNvPr id="16687" name="AutoShape 109">
                  <a:extLst>
                    <a:ext uri="{FF2B5EF4-FFF2-40B4-BE49-F238E27FC236}">
                      <a16:creationId xmlns:a16="http://schemas.microsoft.com/office/drawing/2014/main" id="{C4908EC5-0796-1944-BE8A-54737D4EC22C}"/>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88" name="Group 110">
                  <a:extLst>
                    <a:ext uri="{FF2B5EF4-FFF2-40B4-BE49-F238E27FC236}">
                      <a16:creationId xmlns:a16="http://schemas.microsoft.com/office/drawing/2014/main" id="{B9E15432-A86F-D946-BCDB-12984A795DF1}"/>
                    </a:ext>
                  </a:extLst>
                </p:cNvPr>
                <p:cNvGrpSpPr>
                  <a:grpSpLocks noChangeAspect="1"/>
                </p:cNvGrpSpPr>
                <p:nvPr/>
              </p:nvGrpSpPr>
              <p:grpSpPr bwMode="auto">
                <a:xfrm>
                  <a:off x="3427" y="3592"/>
                  <a:ext cx="115" cy="293"/>
                  <a:chOff x="678" y="2014"/>
                  <a:chExt cx="115" cy="293"/>
                </a:xfrm>
              </p:grpSpPr>
              <p:sp>
                <p:nvSpPr>
                  <p:cNvPr id="16695" name="Line 111">
                    <a:extLst>
                      <a:ext uri="{FF2B5EF4-FFF2-40B4-BE49-F238E27FC236}">
                        <a16:creationId xmlns:a16="http://schemas.microsoft.com/office/drawing/2014/main" id="{792F58A0-1252-CF42-8DD0-4022D045209E}"/>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6" name="Line 112">
                    <a:extLst>
                      <a:ext uri="{FF2B5EF4-FFF2-40B4-BE49-F238E27FC236}">
                        <a16:creationId xmlns:a16="http://schemas.microsoft.com/office/drawing/2014/main" id="{CCF581F4-C3CD-6B45-8919-2003B79A2CC4}"/>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7" name="Line 113">
                    <a:extLst>
                      <a:ext uri="{FF2B5EF4-FFF2-40B4-BE49-F238E27FC236}">
                        <a16:creationId xmlns:a16="http://schemas.microsoft.com/office/drawing/2014/main" id="{525E25AE-D43D-FD48-A36A-DC92B8F398E3}"/>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8" name="Line 114">
                    <a:extLst>
                      <a:ext uri="{FF2B5EF4-FFF2-40B4-BE49-F238E27FC236}">
                        <a16:creationId xmlns:a16="http://schemas.microsoft.com/office/drawing/2014/main" id="{F2C5E52F-968C-804D-973F-37037BC3E68B}"/>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9" name="Line 115">
                    <a:extLst>
                      <a:ext uri="{FF2B5EF4-FFF2-40B4-BE49-F238E27FC236}">
                        <a16:creationId xmlns:a16="http://schemas.microsoft.com/office/drawing/2014/main" id="{70F104C4-1674-854D-AD7B-45DF832A668A}"/>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00" name="Line 116">
                    <a:extLst>
                      <a:ext uri="{FF2B5EF4-FFF2-40B4-BE49-F238E27FC236}">
                        <a16:creationId xmlns:a16="http://schemas.microsoft.com/office/drawing/2014/main" id="{A5E353B4-1F7D-AD4A-BAA6-1C356316B27D}"/>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89" name="Group 117">
                  <a:extLst>
                    <a:ext uri="{FF2B5EF4-FFF2-40B4-BE49-F238E27FC236}">
                      <a16:creationId xmlns:a16="http://schemas.microsoft.com/office/drawing/2014/main" id="{EB72A8BA-2BC7-9340-A2F9-5EC48847FEA3}"/>
                    </a:ext>
                  </a:extLst>
                </p:cNvPr>
                <p:cNvGrpSpPr>
                  <a:grpSpLocks noChangeAspect="1"/>
                </p:cNvGrpSpPr>
                <p:nvPr/>
              </p:nvGrpSpPr>
              <p:grpSpPr bwMode="auto">
                <a:xfrm>
                  <a:off x="3763" y="3621"/>
                  <a:ext cx="129" cy="307"/>
                  <a:chOff x="1014" y="2043"/>
                  <a:chExt cx="129" cy="307"/>
                </a:xfrm>
              </p:grpSpPr>
              <p:sp>
                <p:nvSpPr>
                  <p:cNvPr id="16690" name="Line 118">
                    <a:extLst>
                      <a:ext uri="{FF2B5EF4-FFF2-40B4-BE49-F238E27FC236}">
                        <a16:creationId xmlns:a16="http://schemas.microsoft.com/office/drawing/2014/main" id="{50F0D4B5-6252-8545-882F-5DD17B9E915E}"/>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1" name="Line 119">
                    <a:extLst>
                      <a:ext uri="{FF2B5EF4-FFF2-40B4-BE49-F238E27FC236}">
                        <a16:creationId xmlns:a16="http://schemas.microsoft.com/office/drawing/2014/main" id="{F0D7B6E5-3C85-9C4C-9C11-B850FBF6FB7A}"/>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2" name="Line 120">
                    <a:extLst>
                      <a:ext uri="{FF2B5EF4-FFF2-40B4-BE49-F238E27FC236}">
                        <a16:creationId xmlns:a16="http://schemas.microsoft.com/office/drawing/2014/main" id="{951FA57A-D273-1E48-86C1-51BE0CAC4A8E}"/>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3" name="Line 121">
                    <a:extLst>
                      <a:ext uri="{FF2B5EF4-FFF2-40B4-BE49-F238E27FC236}">
                        <a16:creationId xmlns:a16="http://schemas.microsoft.com/office/drawing/2014/main" id="{86F66430-40B9-F94A-B8A8-499ABE220F91}"/>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94" name="Line 122">
                    <a:extLst>
                      <a:ext uri="{FF2B5EF4-FFF2-40B4-BE49-F238E27FC236}">
                        <a16:creationId xmlns:a16="http://schemas.microsoft.com/office/drawing/2014/main" id="{1E598E26-7979-1348-BA2B-A18BBAFD1E23}"/>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06" name="Group 123">
                <a:extLst>
                  <a:ext uri="{FF2B5EF4-FFF2-40B4-BE49-F238E27FC236}">
                    <a16:creationId xmlns:a16="http://schemas.microsoft.com/office/drawing/2014/main" id="{7717BFF6-FE82-4D42-A490-47757EAB966E}"/>
                  </a:ext>
                </a:extLst>
              </p:cNvPr>
              <p:cNvGrpSpPr>
                <a:grpSpLocks noChangeAspect="1"/>
              </p:cNvGrpSpPr>
              <p:nvPr/>
            </p:nvGrpSpPr>
            <p:grpSpPr bwMode="auto">
              <a:xfrm>
                <a:off x="4896" y="3202"/>
                <a:ext cx="164" cy="138"/>
                <a:chOff x="3427" y="3592"/>
                <a:chExt cx="465" cy="336"/>
              </a:xfrm>
            </p:grpSpPr>
            <p:sp>
              <p:nvSpPr>
                <p:cNvPr id="16673" name="AutoShape 124">
                  <a:extLst>
                    <a:ext uri="{FF2B5EF4-FFF2-40B4-BE49-F238E27FC236}">
                      <a16:creationId xmlns:a16="http://schemas.microsoft.com/office/drawing/2014/main" id="{10761B4B-48B8-7E43-B7C1-D4CC3DE40CD2}"/>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74" name="Group 125">
                  <a:extLst>
                    <a:ext uri="{FF2B5EF4-FFF2-40B4-BE49-F238E27FC236}">
                      <a16:creationId xmlns:a16="http://schemas.microsoft.com/office/drawing/2014/main" id="{4EB1AE3B-4F21-194A-95D3-AF24CB500987}"/>
                    </a:ext>
                  </a:extLst>
                </p:cNvPr>
                <p:cNvGrpSpPr>
                  <a:grpSpLocks noChangeAspect="1"/>
                </p:cNvGrpSpPr>
                <p:nvPr/>
              </p:nvGrpSpPr>
              <p:grpSpPr bwMode="auto">
                <a:xfrm>
                  <a:off x="3427" y="3592"/>
                  <a:ext cx="115" cy="293"/>
                  <a:chOff x="678" y="2014"/>
                  <a:chExt cx="115" cy="293"/>
                </a:xfrm>
              </p:grpSpPr>
              <p:sp>
                <p:nvSpPr>
                  <p:cNvPr id="16681" name="Line 126">
                    <a:extLst>
                      <a:ext uri="{FF2B5EF4-FFF2-40B4-BE49-F238E27FC236}">
                        <a16:creationId xmlns:a16="http://schemas.microsoft.com/office/drawing/2014/main" id="{0A4D28EA-9EA3-7E46-8E5D-D80D53CFC0D8}"/>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2" name="Line 127">
                    <a:extLst>
                      <a:ext uri="{FF2B5EF4-FFF2-40B4-BE49-F238E27FC236}">
                        <a16:creationId xmlns:a16="http://schemas.microsoft.com/office/drawing/2014/main" id="{2D6708C6-8322-1A4D-8E4D-A42933D5A017}"/>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3" name="Line 128">
                    <a:extLst>
                      <a:ext uri="{FF2B5EF4-FFF2-40B4-BE49-F238E27FC236}">
                        <a16:creationId xmlns:a16="http://schemas.microsoft.com/office/drawing/2014/main" id="{3A4CFB26-4A6F-5849-8FB0-CF2C04389232}"/>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4" name="Line 129">
                    <a:extLst>
                      <a:ext uri="{FF2B5EF4-FFF2-40B4-BE49-F238E27FC236}">
                        <a16:creationId xmlns:a16="http://schemas.microsoft.com/office/drawing/2014/main" id="{A0D0F6DB-8903-454B-B520-0D452F97A0D5}"/>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5" name="Line 130">
                    <a:extLst>
                      <a:ext uri="{FF2B5EF4-FFF2-40B4-BE49-F238E27FC236}">
                        <a16:creationId xmlns:a16="http://schemas.microsoft.com/office/drawing/2014/main" id="{69359D5B-4907-514C-8B80-25C3BDA4BF2E}"/>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6" name="Line 131">
                    <a:extLst>
                      <a:ext uri="{FF2B5EF4-FFF2-40B4-BE49-F238E27FC236}">
                        <a16:creationId xmlns:a16="http://schemas.microsoft.com/office/drawing/2014/main" id="{B01A00C1-E37A-774C-8746-67D8FB8733B8}"/>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75" name="Group 132">
                  <a:extLst>
                    <a:ext uri="{FF2B5EF4-FFF2-40B4-BE49-F238E27FC236}">
                      <a16:creationId xmlns:a16="http://schemas.microsoft.com/office/drawing/2014/main" id="{757889F1-5C57-E841-B9AB-29EB05D638E0}"/>
                    </a:ext>
                  </a:extLst>
                </p:cNvPr>
                <p:cNvGrpSpPr>
                  <a:grpSpLocks noChangeAspect="1"/>
                </p:cNvGrpSpPr>
                <p:nvPr/>
              </p:nvGrpSpPr>
              <p:grpSpPr bwMode="auto">
                <a:xfrm>
                  <a:off x="3763" y="3621"/>
                  <a:ext cx="129" cy="307"/>
                  <a:chOff x="1014" y="2043"/>
                  <a:chExt cx="129" cy="307"/>
                </a:xfrm>
              </p:grpSpPr>
              <p:sp>
                <p:nvSpPr>
                  <p:cNvPr id="16676" name="Line 133">
                    <a:extLst>
                      <a:ext uri="{FF2B5EF4-FFF2-40B4-BE49-F238E27FC236}">
                        <a16:creationId xmlns:a16="http://schemas.microsoft.com/office/drawing/2014/main" id="{18527D45-1121-384A-A068-E4CF06B9F616}"/>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7" name="Line 134">
                    <a:extLst>
                      <a:ext uri="{FF2B5EF4-FFF2-40B4-BE49-F238E27FC236}">
                        <a16:creationId xmlns:a16="http://schemas.microsoft.com/office/drawing/2014/main" id="{88114830-0E92-FB4E-9B1D-EF8F3BCDD667}"/>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8" name="Line 135">
                    <a:extLst>
                      <a:ext uri="{FF2B5EF4-FFF2-40B4-BE49-F238E27FC236}">
                        <a16:creationId xmlns:a16="http://schemas.microsoft.com/office/drawing/2014/main" id="{A20A8E4D-9D90-8143-95A9-D6C6065C804B}"/>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9" name="Line 136">
                    <a:extLst>
                      <a:ext uri="{FF2B5EF4-FFF2-40B4-BE49-F238E27FC236}">
                        <a16:creationId xmlns:a16="http://schemas.microsoft.com/office/drawing/2014/main" id="{23400BE4-1639-E445-A440-ACEBDF79F33F}"/>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80" name="Line 137">
                    <a:extLst>
                      <a:ext uri="{FF2B5EF4-FFF2-40B4-BE49-F238E27FC236}">
                        <a16:creationId xmlns:a16="http://schemas.microsoft.com/office/drawing/2014/main" id="{3ED218FD-B14B-CA4F-81D6-40A5010DE145}"/>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07" name="Group 138">
                <a:extLst>
                  <a:ext uri="{FF2B5EF4-FFF2-40B4-BE49-F238E27FC236}">
                    <a16:creationId xmlns:a16="http://schemas.microsoft.com/office/drawing/2014/main" id="{8B6CD976-D839-8542-B9B4-9915D88EAAFF}"/>
                  </a:ext>
                </a:extLst>
              </p:cNvPr>
              <p:cNvGrpSpPr>
                <a:grpSpLocks noChangeAspect="1"/>
              </p:cNvGrpSpPr>
              <p:nvPr/>
            </p:nvGrpSpPr>
            <p:grpSpPr bwMode="auto">
              <a:xfrm>
                <a:off x="5307" y="3186"/>
                <a:ext cx="165" cy="139"/>
                <a:chOff x="3427" y="3592"/>
                <a:chExt cx="465" cy="336"/>
              </a:xfrm>
            </p:grpSpPr>
            <p:sp>
              <p:nvSpPr>
                <p:cNvPr id="16659" name="AutoShape 139">
                  <a:extLst>
                    <a:ext uri="{FF2B5EF4-FFF2-40B4-BE49-F238E27FC236}">
                      <a16:creationId xmlns:a16="http://schemas.microsoft.com/office/drawing/2014/main" id="{0E3D290C-5F31-C44B-AEC5-05B30D46E549}"/>
                    </a:ext>
                  </a:extLst>
                </p:cNvPr>
                <p:cNvSpPr>
                  <a:spLocks noChangeAspect="1" noChangeArrowheads="1"/>
                </p:cNvSpPr>
                <p:nvPr/>
              </p:nvSpPr>
              <p:spPr bwMode="auto">
                <a:xfrm>
                  <a:off x="3556" y="3613"/>
                  <a:ext cx="193" cy="250"/>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60" name="Group 140">
                  <a:extLst>
                    <a:ext uri="{FF2B5EF4-FFF2-40B4-BE49-F238E27FC236}">
                      <a16:creationId xmlns:a16="http://schemas.microsoft.com/office/drawing/2014/main" id="{85252BFA-D338-774B-BEF3-42F5469EC21B}"/>
                    </a:ext>
                  </a:extLst>
                </p:cNvPr>
                <p:cNvGrpSpPr>
                  <a:grpSpLocks noChangeAspect="1"/>
                </p:cNvGrpSpPr>
                <p:nvPr/>
              </p:nvGrpSpPr>
              <p:grpSpPr bwMode="auto">
                <a:xfrm>
                  <a:off x="3427" y="3592"/>
                  <a:ext cx="115" cy="293"/>
                  <a:chOff x="678" y="2014"/>
                  <a:chExt cx="115" cy="293"/>
                </a:xfrm>
              </p:grpSpPr>
              <p:sp>
                <p:nvSpPr>
                  <p:cNvPr id="16667" name="Line 141">
                    <a:extLst>
                      <a:ext uri="{FF2B5EF4-FFF2-40B4-BE49-F238E27FC236}">
                        <a16:creationId xmlns:a16="http://schemas.microsoft.com/office/drawing/2014/main" id="{511CBA07-58D0-5B4A-B433-9D90EAB34A74}"/>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8" name="Line 142">
                    <a:extLst>
                      <a:ext uri="{FF2B5EF4-FFF2-40B4-BE49-F238E27FC236}">
                        <a16:creationId xmlns:a16="http://schemas.microsoft.com/office/drawing/2014/main" id="{3C774CF8-4BCA-A34E-807E-87CB6C6970DF}"/>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9" name="Line 143">
                    <a:extLst>
                      <a:ext uri="{FF2B5EF4-FFF2-40B4-BE49-F238E27FC236}">
                        <a16:creationId xmlns:a16="http://schemas.microsoft.com/office/drawing/2014/main" id="{5E823BAB-A60D-084A-A657-48A7AF98AF3B}"/>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0" name="Line 144">
                    <a:extLst>
                      <a:ext uri="{FF2B5EF4-FFF2-40B4-BE49-F238E27FC236}">
                        <a16:creationId xmlns:a16="http://schemas.microsoft.com/office/drawing/2014/main" id="{C66C96FF-5367-3841-851E-D8A020224D4C}"/>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1" name="Line 145">
                    <a:extLst>
                      <a:ext uri="{FF2B5EF4-FFF2-40B4-BE49-F238E27FC236}">
                        <a16:creationId xmlns:a16="http://schemas.microsoft.com/office/drawing/2014/main" id="{8D900210-16C1-AC47-90E2-DB405649DF39}"/>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72" name="Line 146">
                    <a:extLst>
                      <a:ext uri="{FF2B5EF4-FFF2-40B4-BE49-F238E27FC236}">
                        <a16:creationId xmlns:a16="http://schemas.microsoft.com/office/drawing/2014/main" id="{4DE805AB-373E-6146-BF6E-7C55FCDC28F2}"/>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61" name="Group 147">
                  <a:extLst>
                    <a:ext uri="{FF2B5EF4-FFF2-40B4-BE49-F238E27FC236}">
                      <a16:creationId xmlns:a16="http://schemas.microsoft.com/office/drawing/2014/main" id="{491B8126-8C50-8E41-97D6-0A4C508E1ACF}"/>
                    </a:ext>
                  </a:extLst>
                </p:cNvPr>
                <p:cNvGrpSpPr>
                  <a:grpSpLocks noChangeAspect="1"/>
                </p:cNvGrpSpPr>
                <p:nvPr/>
              </p:nvGrpSpPr>
              <p:grpSpPr bwMode="auto">
                <a:xfrm>
                  <a:off x="3763" y="3621"/>
                  <a:ext cx="129" cy="307"/>
                  <a:chOff x="1014" y="2043"/>
                  <a:chExt cx="129" cy="307"/>
                </a:xfrm>
              </p:grpSpPr>
              <p:sp>
                <p:nvSpPr>
                  <p:cNvPr id="16662" name="Line 148">
                    <a:extLst>
                      <a:ext uri="{FF2B5EF4-FFF2-40B4-BE49-F238E27FC236}">
                        <a16:creationId xmlns:a16="http://schemas.microsoft.com/office/drawing/2014/main" id="{9459298F-2F00-0240-8419-79E64D08B63E}"/>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3" name="Line 149">
                    <a:extLst>
                      <a:ext uri="{FF2B5EF4-FFF2-40B4-BE49-F238E27FC236}">
                        <a16:creationId xmlns:a16="http://schemas.microsoft.com/office/drawing/2014/main" id="{D8161019-5B58-7B4D-A771-CC0BD09F6B90}"/>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4" name="Line 150">
                    <a:extLst>
                      <a:ext uri="{FF2B5EF4-FFF2-40B4-BE49-F238E27FC236}">
                        <a16:creationId xmlns:a16="http://schemas.microsoft.com/office/drawing/2014/main" id="{9F879E07-16B0-624C-9B4B-754AFD7B3754}"/>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5" name="Line 151">
                    <a:extLst>
                      <a:ext uri="{FF2B5EF4-FFF2-40B4-BE49-F238E27FC236}">
                        <a16:creationId xmlns:a16="http://schemas.microsoft.com/office/drawing/2014/main" id="{D71FF648-9DBE-4046-B832-B69E424A4E0A}"/>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66" name="Line 152">
                    <a:extLst>
                      <a:ext uri="{FF2B5EF4-FFF2-40B4-BE49-F238E27FC236}">
                        <a16:creationId xmlns:a16="http://schemas.microsoft.com/office/drawing/2014/main" id="{A083D26F-CACD-184A-AB42-A33385C21165}"/>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508" name="AutoShape 153">
                <a:extLst>
                  <a:ext uri="{FF2B5EF4-FFF2-40B4-BE49-F238E27FC236}">
                    <a16:creationId xmlns:a16="http://schemas.microsoft.com/office/drawing/2014/main" id="{0A09336C-C643-E14D-A8E0-7AA5818CBFA9}"/>
                  </a:ext>
                </a:extLst>
              </p:cNvPr>
              <p:cNvSpPr>
                <a:spLocks noChangeAspect="1" noChangeArrowheads="1"/>
              </p:cNvSpPr>
              <p:nvPr/>
            </p:nvSpPr>
            <p:spPr bwMode="auto">
              <a:xfrm>
                <a:off x="3728" y="2795"/>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09" name="AutoShape 154">
                <a:extLst>
                  <a:ext uri="{FF2B5EF4-FFF2-40B4-BE49-F238E27FC236}">
                    <a16:creationId xmlns:a16="http://schemas.microsoft.com/office/drawing/2014/main" id="{B9253FE8-A0C7-3B41-B68A-BCB532940113}"/>
                  </a:ext>
                </a:extLst>
              </p:cNvPr>
              <p:cNvSpPr>
                <a:spLocks noChangeAspect="1" noChangeArrowheads="1"/>
              </p:cNvSpPr>
              <p:nvPr/>
            </p:nvSpPr>
            <p:spPr bwMode="auto">
              <a:xfrm>
                <a:off x="4050" y="2802"/>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0" name="AutoShape 155">
                <a:extLst>
                  <a:ext uri="{FF2B5EF4-FFF2-40B4-BE49-F238E27FC236}">
                    <a16:creationId xmlns:a16="http://schemas.microsoft.com/office/drawing/2014/main" id="{709F485F-B684-2040-95BE-4470A4DC75E2}"/>
                  </a:ext>
                </a:extLst>
              </p:cNvPr>
              <p:cNvSpPr>
                <a:spLocks noChangeAspect="1" noChangeArrowheads="1"/>
              </p:cNvSpPr>
              <p:nvPr/>
            </p:nvSpPr>
            <p:spPr bwMode="auto">
              <a:xfrm>
                <a:off x="4582" y="2820"/>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1" name="AutoShape 156">
                <a:extLst>
                  <a:ext uri="{FF2B5EF4-FFF2-40B4-BE49-F238E27FC236}">
                    <a16:creationId xmlns:a16="http://schemas.microsoft.com/office/drawing/2014/main" id="{5AA576E2-98F7-0D40-A279-E0F3A6AFEBE5}"/>
                  </a:ext>
                </a:extLst>
              </p:cNvPr>
              <p:cNvSpPr>
                <a:spLocks noChangeAspect="1" noChangeArrowheads="1"/>
              </p:cNvSpPr>
              <p:nvPr/>
            </p:nvSpPr>
            <p:spPr bwMode="auto">
              <a:xfrm>
                <a:off x="5192" y="2802"/>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2" name="AutoShape 157">
                <a:extLst>
                  <a:ext uri="{FF2B5EF4-FFF2-40B4-BE49-F238E27FC236}">
                    <a16:creationId xmlns:a16="http://schemas.microsoft.com/office/drawing/2014/main" id="{10E88078-4610-DB44-95B9-D0FC12C9D899}"/>
                  </a:ext>
                </a:extLst>
              </p:cNvPr>
              <p:cNvSpPr>
                <a:spLocks noChangeAspect="1" noChangeArrowheads="1"/>
              </p:cNvSpPr>
              <p:nvPr/>
            </p:nvSpPr>
            <p:spPr bwMode="auto">
              <a:xfrm>
                <a:off x="3640" y="2638"/>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3" name="AutoShape 158">
                <a:extLst>
                  <a:ext uri="{FF2B5EF4-FFF2-40B4-BE49-F238E27FC236}">
                    <a16:creationId xmlns:a16="http://schemas.microsoft.com/office/drawing/2014/main" id="{6B4986FF-CA20-A34B-9086-B95BC3F72353}"/>
                  </a:ext>
                </a:extLst>
              </p:cNvPr>
              <p:cNvSpPr>
                <a:spLocks noChangeAspect="1" noChangeArrowheads="1"/>
              </p:cNvSpPr>
              <p:nvPr/>
            </p:nvSpPr>
            <p:spPr bwMode="auto">
              <a:xfrm>
                <a:off x="4111" y="2638"/>
                <a:ext cx="97"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4" name="AutoShape 159">
                <a:extLst>
                  <a:ext uri="{FF2B5EF4-FFF2-40B4-BE49-F238E27FC236}">
                    <a16:creationId xmlns:a16="http://schemas.microsoft.com/office/drawing/2014/main" id="{E5AF0A10-8920-B64D-84B2-EB60BE836680}"/>
                  </a:ext>
                </a:extLst>
              </p:cNvPr>
              <p:cNvSpPr>
                <a:spLocks noChangeAspect="1" noChangeArrowheads="1"/>
              </p:cNvSpPr>
              <p:nvPr/>
            </p:nvSpPr>
            <p:spPr bwMode="auto">
              <a:xfrm>
                <a:off x="4718" y="2645"/>
                <a:ext cx="99"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5" name="AutoShape 160">
                <a:extLst>
                  <a:ext uri="{FF2B5EF4-FFF2-40B4-BE49-F238E27FC236}">
                    <a16:creationId xmlns:a16="http://schemas.microsoft.com/office/drawing/2014/main" id="{31E32AE5-7C49-C94F-B2A5-18FA9C27375D}"/>
                  </a:ext>
                </a:extLst>
              </p:cNvPr>
              <p:cNvSpPr>
                <a:spLocks noChangeAspect="1" noChangeArrowheads="1"/>
              </p:cNvSpPr>
              <p:nvPr/>
            </p:nvSpPr>
            <p:spPr bwMode="auto">
              <a:xfrm>
                <a:off x="5180" y="2645"/>
                <a:ext cx="98" cy="49"/>
              </a:xfrm>
              <a:prstGeom prst="octagon">
                <a:avLst>
                  <a:gd name="adj" fmla="val 29287"/>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6" name="Oval 161">
                <a:extLst>
                  <a:ext uri="{FF2B5EF4-FFF2-40B4-BE49-F238E27FC236}">
                    <a16:creationId xmlns:a16="http://schemas.microsoft.com/office/drawing/2014/main" id="{CA362102-69D1-564A-96FA-DC7F2A22762C}"/>
                  </a:ext>
                </a:extLst>
              </p:cNvPr>
              <p:cNvSpPr>
                <a:spLocks noChangeAspect="1" noChangeArrowheads="1"/>
              </p:cNvSpPr>
              <p:nvPr/>
            </p:nvSpPr>
            <p:spPr bwMode="auto">
              <a:xfrm>
                <a:off x="3770" y="263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7" name="Oval 162">
                <a:extLst>
                  <a:ext uri="{FF2B5EF4-FFF2-40B4-BE49-F238E27FC236}">
                    <a16:creationId xmlns:a16="http://schemas.microsoft.com/office/drawing/2014/main" id="{EC65DAFC-B67D-564A-A8B4-69FDEE107D8D}"/>
                  </a:ext>
                </a:extLst>
              </p:cNvPr>
              <p:cNvSpPr>
                <a:spLocks noChangeAspect="1" noChangeArrowheads="1"/>
              </p:cNvSpPr>
              <p:nvPr/>
            </p:nvSpPr>
            <p:spPr bwMode="auto">
              <a:xfrm>
                <a:off x="4237" y="2631"/>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8" name="Oval 163">
                <a:extLst>
                  <a:ext uri="{FF2B5EF4-FFF2-40B4-BE49-F238E27FC236}">
                    <a16:creationId xmlns:a16="http://schemas.microsoft.com/office/drawing/2014/main" id="{429BD785-4634-A84A-913D-E8B697351228}"/>
                  </a:ext>
                </a:extLst>
              </p:cNvPr>
              <p:cNvSpPr>
                <a:spLocks noChangeAspect="1" noChangeArrowheads="1"/>
              </p:cNvSpPr>
              <p:nvPr/>
            </p:nvSpPr>
            <p:spPr bwMode="auto">
              <a:xfrm>
                <a:off x="4645" y="2645"/>
                <a:ext cx="51"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19" name="Oval 164">
                <a:extLst>
                  <a:ext uri="{FF2B5EF4-FFF2-40B4-BE49-F238E27FC236}">
                    <a16:creationId xmlns:a16="http://schemas.microsoft.com/office/drawing/2014/main" id="{59670A1C-BE0E-6E4A-91E9-703218BD7359}"/>
                  </a:ext>
                </a:extLst>
              </p:cNvPr>
              <p:cNvSpPr>
                <a:spLocks noChangeAspect="1" noChangeArrowheads="1"/>
              </p:cNvSpPr>
              <p:nvPr/>
            </p:nvSpPr>
            <p:spPr bwMode="auto">
              <a:xfrm>
                <a:off x="5120" y="263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0" name="Oval 165">
                <a:extLst>
                  <a:ext uri="{FF2B5EF4-FFF2-40B4-BE49-F238E27FC236}">
                    <a16:creationId xmlns:a16="http://schemas.microsoft.com/office/drawing/2014/main" id="{54E8FBFF-8780-B246-A161-577452B61D79}"/>
                  </a:ext>
                </a:extLst>
              </p:cNvPr>
              <p:cNvSpPr>
                <a:spLocks noChangeAspect="1" noChangeArrowheads="1"/>
              </p:cNvSpPr>
              <p:nvPr/>
            </p:nvSpPr>
            <p:spPr bwMode="auto">
              <a:xfrm>
                <a:off x="3591" y="2850"/>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1" name="Oval 167">
                <a:extLst>
                  <a:ext uri="{FF2B5EF4-FFF2-40B4-BE49-F238E27FC236}">
                    <a16:creationId xmlns:a16="http://schemas.microsoft.com/office/drawing/2014/main" id="{95EDC7B9-8D3F-694F-BEBD-9389BFEF75CF}"/>
                  </a:ext>
                </a:extLst>
              </p:cNvPr>
              <p:cNvSpPr>
                <a:spLocks noChangeAspect="1" noChangeArrowheads="1"/>
              </p:cNvSpPr>
              <p:nvPr/>
            </p:nvSpPr>
            <p:spPr bwMode="auto">
              <a:xfrm>
                <a:off x="4348" y="2806"/>
                <a:ext cx="48"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2" name="Oval 168">
                <a:extLst>
                  <a:ext uri="{FF2B5EF4-FFF2-40B4-BE49-F238E27FC236}">
                    <a16:creationId xmlns:a16="http://schemas.microsoft.com/office/drawing/2014/main" id="{F7D1EA0F-BA48-FA4C-A269-FA4AC422A6CB}"/>
                  </a:ext>
                </a:extLst>
              </p:cNvPr>
              <p:cNvSpPr>
                <a:spLocks noChangeAspect="1" noChangeArrowheads="1"/>
              </p:cNvSpPr>
              <p:nvPr/>
            </p:nvSpPr>
            <p:spPr bwMode="auto">
              <a:xfrm>
                <a:off x="4666" y="2795"/>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3" name="Oval 169">
                <a:extLst>
                  <a:ext uri="{FF2B5EF4-FFF2-40B4-BE49-F238E27FC236}">
                    <a16:creationId xmlns:a16="http://schemas.microsoft.com/office/drawing/2014/main" id="{E76EAD97-DE64-314C-BFFB-BD4E11DBD89A}"/>
                  </a:ext>
                </a:extLst>
              </p:cNvPr>
              <p:cNvSpPr>
                <a:spLocks noChangeAspect="1" noChangeArrowheads="1"/>
              </p:cNvSpPr>
              <p:nvPr/>
            </p:nvSpPr>
            <p:spPr bwMode="auto">
              <a:xfrm>
                <a:off x="4860" y="2806"/>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4" name="Oval 170">
                <a:extLst>
                  <a:ext uri="{FF2B5EF4-FFF2-40B4-BE49-F238E27FC236}">
                    <a16:creationId xmlns:a16="http://schemas.microsoft.com/office/drawing/2014/main" id="{AC98A038-D20A-534E-9212-DCEDA0BCA9D9}"/>
                  </a:ext>
                </a:extLst>
              </p:cNvPr>
              <p:cNvSpPr>
                <a:spLocks noChangeAspect="1" noChangeArrowheads="1"/>
              </p:cNvSpPr>
              <p:nvPr/>
            </p:nvSpPr>
            <p:spPr bwMode="auto">
              <a:xfrm>
                <a:off x="5136" y="2795"/>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5" name="Oval 171">
                <a:extLst>
                  <a:ext uri="{FF2B5EF4-FFF2-40B4-BE49-F238E27FC236}">
                    <a16:creationId xmlns:a16="http://schemas.microsoft.com/office/drawing/2014/main" id="{BABD8637-5B11-4C4C-B977-29D0AEC2FA70}"/>
                  </a:ext>
                </a:extLst>
              </p:cNvPr>
              <p:cNvSpPr>
                <a:spLocks noChangeAspect="1" noChangeArrowheads="1"/>
              </p:cNvSpPr>
              <p:nvPr/>
            </p:nvSpPr>
            <p:spPr bwMode="auto">
              <a:xfrm>
                <a:off x="5398" y="2795"/>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6" name="Oval 173">
                <a:extLst>
                  <a:ext uri="{FF2B5EF4-FFF2-40B4-BE49-F238E27FC236}">
                    <a16:creationId xmlns:a16="http://schemas.microsoft.com/office/drawing/2014/main" id="{45172806-B6A0-C343-BBEA-8B4B3D298475}"/>
                  </a:ext>
                </a:extLst>
              </p:cNvPr>
              <p:cNvSpPr>
                <a:spLocks noChangeAspect="1" noChangeArrowheads="1"/>
              </p:cNvSpPr>
              <p:nvPr/>
            </p:nvSpPr>
            <p:spPr bwMode="auto">
              <a:xfrm>
                <a:off x="5027" y="2687"/>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7" name="Oval 174">
                <a:extLst>
                  <a:ext uri="{FF2B5EF4-FFF2-40B4-BE49-F238E27FC236}">
                    <a16:creationId xmlns:a16="http://schemas.microsoft.com/office/drawing/2014/main" id="{C4DE3B44-5603-0446-AB01-050C7D6CB3F9}"/>
                  </a:ext>
                </a:extLst>
              </p:cNvPr>
              <p:cNvSpPr>
                <a:spLocks noChangeAspect="1" noChangeArrowheads="1"/>
              </p:cNvSpPr>
              <p:nvPr/>
            </p:nvSpPr>
            <p:spPr bwMode="auto">
              <a:xfrm>
                <a:off x="5331" y="261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8" name="Oval 175">
                <a:extLst>
                  <a:ext uri="{FF2B5EF4-FFF2-40B4-BE49-F238E27FC236}">
                    <a16:creationId xmlns:a16="http://schemas.microsoft.com/office/drawing/2014/main" id="{6C9CC4C9-46F1-9749-9F5B-2EF6DC7E1F5D}"/>
                  </a:ext>
                </a:extLst>
              </p:cNvPr>
              <p:cNvSpPr>
                <a:spLocks noChangeAspect="1" noChangeArrowheads="1"/>
              </p:cNvSpPr>
              <p:nvPr/>
            </p:nvSpPr>
            <p:spPr bwMode="auto">
              <a:xfrm>
                <a:off x="5027" y="263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29" name="Oval 176">
                <a:extLst>
                  <a:ext uri="{FF2B5EF4-FFF2-40B4-BE49-F238E27FC236}">
                    <a16:creationId xmlns:a16="http://schemas.microsoft.com/office/drawing/2014/main" id="{299BD7E9-DAFE-EA4A-A93D-19B6AE6E562B}"/>
                  </a:ext>
                </a:extLst>
              </p:cNvPr>
              <p:cNvSpPr>
                <a:spLocks noChangeAspect="1" noChangeArrowheads="1"/>
              </p:cNvSpPr>
              <p:nvPr/>
            </p:nvSpPr>
            <p:spPr bwMode="auto">
              <a:xfrm>
                <a:off x="4924" y="2633"/>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0" name="Oval 177">
                <a:extLst>
                  <a:ext uri="{FF2B5EF4-FFF2-40B4-BE49-F238E27FC236}">
                    <a16:creationId xmlns:a16="http://schemas.microsoft.com/office/drawing/2014/main" id="{DF75A076-4F02-B849-A0E8-E5CB58729FC8}"/>
                  </a:ext>
                </a:extLst>
              </p:cNvPr>
              <p:cNvSpPr>
                <a:spLocks noChangeAspect="1" noChangeArrowheads="1"/>
              </p:cNvSpPr>
              <p:nvPr/>
            </p:nvSpPr>
            <p:spPr bwMode="auto">
              <a:xfrm>
                <a:off x="4844" y="263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1" name="Oval 178">
                <a:extLst>
                  <a:ext uri="{FF2B5EF4-FFF2-40B4-BE49-F238E27FC236}">
                    <a16:creationId xmlns:a16="http://schemas.microsoft.com/office/drawing/2014/main" id="{4BFDCBC0-CB79-1F42-8567-7A301FA603AD}"/>
                  </a:ext>
                </a:extLst>
              </p:cNvPr>
              <p:cNvSpPr>
                <a:spLocks noChangeAspect="1" noChangeArrowheads="1"/>
              </p:cNvSpPr>
              <p:nvPr/>
            </p:nvSpPr>
            <p:spPr bwMode="auto">
              <a:xfrm>
                <a:off x="4557" y="2633"/>
                <a:ext cx="50"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2" name="Oval 179">
                <a:extLst>
                  <a:ext uri="{FF2B5EF4-FFF2-40B4-BE49-F238E27FC236}">
                    <a16:creationId xmlns:a16="http://schemas.microsoft.com/office/drawing/2014/main" id="{0BE8F890-AEFD-9D4E-8B8D-344CCE1F46C6}"/>
                  </a:ext>
                </a:extLst>
              </p:cNvPr>
              <p:cNvSpPr>
                <a:spLocks noChangeAspect="1" noChangeArrowheads="1"/>
              </p:cNvSpPr>
              <p:nvPr/>
            </p:nvSpPr>
            <p:spPr bwMode="auto">
              <a:xfrm>
                <a:off x="4530" y="257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3" name="Oval 180">
                <a:extLst>
                  <a:ext uri="{FF2B5EF4-FFF2-40B4-BE49-F238E27FC236}">
                    <a16:creationId xmlns:a16="http://schemas.microsoft.com/office/drawing/2014/main" id="{92B6F15E-2ED4-DB42-A9CF-1C8806470967}"/>
                  </a:ext>
                </a:extLst>
              </p:cNvPr>
              <p:cNvSpPr>
                <a:spLocks noChangeAspect="1" noChangeArrowheads="1"/>
              </p:cNvSpPr>
              <p:nvPr/>
            </p:nvSpPr>
            <p:spPr bwMode="auto">
              <a:xfrm>
                <a:off x="4490" y="2671"/>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4" name="Oval 181">
                <a:extLst>
                  <a:ext uri="{FF2B5EF4-FFF2-40B4-BE49-F238E27FC236}">
                    <a16:creationId xmlns:a16="http://schemas.microsoft.com/office/drawing/2014/main" id="{0A713E63-8F52-D74A-BD78-2ED17E1BF683}"/>
                  </a:ext>
                </a:extLst>
              </p:cNvPr>
              <p:cNvSpPr>
                <a:spLocks noChangeAspect="1" noChangeArrowheads="1"/>
              </p:cNvSpPr>
              <p:nvPr/>
            </p:nvSpPr>
            <p:spPr bwMode="auto">
              <a:xfrm>
                <a:off x="4352" y="2633"/>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5" name="Oval 182">
                <a:extLst>
                  <a:ext uri="{FF2B5EF4-FFF2-40B4-BE49-F238E27FC236}">
                    <a16:creationId xmlns:a16="http://schemas.microsoft.com/office/drawing/2014/main" id="{551225FE-FF0A-B84D-8568-66AF34A3E428}"/>
                  </a:ext>
                </a:extLst>
              </p:cNvPr>
              <p:cNvSpPr>
                <a:spLocks noChangeAspect="1" noChangeArrowheads="1"/>
              </p:cNvSpPr>
              <p:nvPr/>
            </p:nvSpPr>
            <p:spPr bwMode="auto">
              <a:xfrm>
                <a:off x="4428" y="2511"/>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6" name="Oval 183">
                <a:extLst>
                  <a:ext uri="{FF2B5EF4-FFF2-40B4-BE49-F238E27FC236}">
                    <a16:creationId xmlns:a16="http://schemas.microsoft.com/office/drawing/2014/main" id="{E68EFB6D-268A-3E4F-AD0C-1E40DE3B7A5B}"/>
                  </a:ext>
                </a:extLst>
              </p:cNvPr>
              <p:cNvSpPr>
                <a:spLocks noChangeAspect="1" noChangeArrowheads="1"/>
              </p:cNvSpPr>
              <p:nvPr/>
            </p:nvSpPr>
            <p:spPr bwMode="auto">
              <a:xfrm>
                <a:off x="4364" y="2543"/>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7" name="Oval 184">
                <a:extLst>
                  <a:ext uri="{FF2B5EF4-FFF2-40B4-BE49-F238E27FC236}">
                    <a16:creationId xmlns:a16="http://schemas.microsoft.com/office/drawing/2014/main" id="{24CCE259-6A21-B243-A2BA-895E4FA649F6}"/>
                  </a:ext>
                </a:extLst>
              </p:cNvPr>
              <p:cNvSpPr>
                <a:spLocks noChangeAspect="1" noChangeArrowheads="1"/>
              </p:cNvSpPr>
              <p:nvPr/>
            </p:nvSpPr>
            <p:spPr bwMode="auto">
              <a:xfrm>
                <a:off x="4263" y="256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8" name="Oval 185">
                <a:extLst>
                  <a:ext uri="{FF2B5EF4-FFF2-40B4-BE49-F238E27FC236}">
                    <a16:creationId xmlns:a16="http://schemas.microsoft.com/office/drawing/2014/main" id="{855F5400-8DC6-874C-8D8A-229F7836C64B}"/>
                  </a:ext>
                </a:extLst>
              </p:cNvPr>
              <p:cNvSpPr>
                <a:spLocks noChangeAspect="1" noChangeArrowheads="1"/>
              </p:cNvSpPr>
              <p:nvPr/>
            </p:nvSpPr>
            <p:spPr bwMode="auto">
              <a:xfrm>
                <a:off x="4050" y="2639"/>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39" name="Oval 186">
                <a:extLst>
                  <a:ext uri="{FF2B5EF4-FFF2-40B4-BE49-F238E27FC236}">
                    <a16:creationId xmlns:a16="http://schemas.microsoft.com/office/drawing/2014/main" id="{A2A37FCA-4023-A744-8BCA-6504B5910794}"/>
                  </a:ext>
                </a:extLst>
              </p:cNvPr>
              <p:cNvSpPr>
                <a:spLocks noChangeAspect="1" noChangeArrowheads="1"/>
              </p:cNvSpPr>
              <p:nvPr/>
            </p:nvSpPr>
            <p:spPr bwMode="auto">
              <a:xfrm>
                <a:off x="3984" y="2633"/>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0" name="Oval 187">
                <a:extLst>
                  <a:ext uri="{FF2B5EF4-FFF2-40B4-BE49-F238E27FC236}">
                    <a16:creationId xmlns:a16="http://schemas.microsoft.com/office/drawing/2014/main" id="{CA7544BB-2A43-A548-A8A6-AB8B0857C515}"/>
                  </a:ext>
                </a:extLst>
              </p:cNvPr>
              <p:cNvSpPr>
                <a:spLocks noChangeAspect="1" noChangeArrowheads="1"/>
              </p:cNvSpPr>
              <p:nvPr/>
            </p:nvSpPr>
            <p:spPr bwMode="auto">
              <a:xfrm>
                <a:off x="3853" y="262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1" name="Oval 188">
                <a:extLst>
                  <a:ext uri="{FF2B5EF4-FFF2-40B4-BE49-F238E27FC236}">
                    <a16:creationId xmlns:a16="http://schemas.microsoft.com/office/drawing/2014/main" id="{710E76A4-9663-5A43-8897-8B5402397192}"/>
                  </a:ext>
                </a:extLst>
              </p:cNvPr>
              <p:cNvSpPr>
                <a:spLocks noChangeAspect="1" noChangeArrowheads="1"/>
              </p:cNvSpPr>
              <p:nvPr/>
            </p:nvSpPr>
            <p:spPr bwMode="auto">
              <a:xfrm>
                <a:off x="3925" y="2708"/>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2" name="Oval 189">
                <a:extLst>
                  <a:ext uri="{FF2B5EF4-FFF2-40B4-BE49-F238E27FC236}">
                    <a16:creationId xmlns:a16="http://schemas.microsoft.com/office/drawing/2014/main" id="{CB135A2A-90D1-1E4F-B7A3-82B4E6675399}"/>
                  </a:ext>
                </a:extLst>
              </p:cNvPr>
              <p:cNvSpPr>
                <a:spLocks noChangeAspect="1" noChangeArrowheads="1"/>
              </p:cNvSpPr>
              <p:nvPr/>
            </p:nvSpPr>
            <p:spPr bwMode="auto">
              <a:xfrm>
                <a:off x="3616" y="262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3" name="Oval 190">
                <a:extLst>
                  <a:ext uri="{FF2B5EF4-FFF2-40B4-BE49-F238E27FC236}">
                    <a16:creationId xmlns:a16="http://schemas.microsoft.com/office/drawing/2014/main" id="{2F6B89C0-9C6B-F24F-9AFF-D5CB5854600F}"/>
                  </a:ext>
                </a:extLst>
              </p:cNvPr>
              <p:cNvSpPr>
                <a:spLocks noChangeAspect="1" noChangeArrowheads="1"/>
              </p:cNvSpPr>
              <p:nvPr/>
            </p:nvSpPr>
            <p:spPr bwMode="auto">
              <a:xfrm>
                <a:off x="3504" y="2625"/>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4" name="Oval 191">
                <a:extLst>
                  <a:ext uri="{FF2B5EF4-FFF2-40B4-BE49-F238E27FC236}">
                    <a16:creationId xmlns:a16="http://schemas.microsoft.com/office/drawing/2014/main" id="{B2EFE858-2C55-A84E-B9D8-B2A1276BE66D}"/>
                  </a:ext>
                </a:extLst>
              </p:cNvPr>
              <p:cNvSpPr>
                <a:spLocks noChangeAspect="1" noChangeArrowheads="1"/>
              </p:cNvSpPr>
              <p:nvPr/>
            </p:nvSpPr>
            <p:spPr bwMode="auto">
              <a:xfrm>
                <a:off x="5307" y="3005"/>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5" name="Oval 192">
                <a:extLst>
                  <a:ext uri="{FF2B5EF4-FFF2-40B4-BE49-F238E27FC236}">
                    <a16:creationId xmlns:a16="http://schemas.microsoft.com/office/drawing/2014/main" id="{2C4267A1-E684-6B4A-865B-8E75D220EC2C}"/>
                  </a:ext>
                </a:extLst>
              </p:cNvPr>
              <p:cNvSpPr>
                <a:spLocks noChangeAspect="1" noChangeArrowheads="1"/>
              </p:cNvSpPr>
              <p:nvPr/>
            </p:nvSpPr>
            <p:spPr bwMode="auto">
              <a:xfrm>
                <a:off x="5080" y="2999"/>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6" name="Oval 193">
                <a:extLst>
                  <a:ext uri="{FF2B5EF4-FFF2-40B4-BE49-F238E27FC236}">
                    <a16:creationId xmlns:a16="http://schemas.microsoft.com/office/drawing/2014/main" id="{63AE697C-44BA-2649-A986-794BCC6B87A5}"/>
                  </a:ext>
                </a:extLst>
              </p:cNvPr>
              <p:cNvSpPr>
                <a:spLocks noChangeAspect="1" noChangeArrowheads="1"/>
              </p:cNvSpPr>
              <p:nvPr/>
            </p:nvSpPr>
            <p:spPr bwMode="auto">
              <a:xfrm>
                <a:off x="4733" y="2999"/>
                <a:ext cx="49" cy="64"/>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7" name="Oval 194">
                <a:extLst>
                  <a:ext uri="{FF2B5EF4-FFF2-40B4-BE49-F238E27FC236}">
                    <a16:creationId xmlns:a16="http://schemas.microsoft.com/office/drawing/2014/main" id="{6779528C-CC0D-1643-B461-EA1FD1FEB718}"/>
                  </a:ext>
                </a:extLst>
              </p:cNvPr>
              <p:cNvSpPr>
                <a:spLocks noChangeAspect="1" noChangeArrowheads="1"/>
              </p:cNvSpPr>
              <p:nvPr/>
            </p:nvSpPr>
            <p:spPr bwMode="auto">
              <a:xfrm>
                <a:off x="4521" y="2999"/>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8" name="Oval 195">
                <a:extLst>
                  <a:ext uri="{FF2B5EF4-FFF2-40B4-BE49-F238E27FC236}">
                    <a16:creationId xmlns:a16="http://schemas.microsoft.com/office/drawing/2014/main" id="{CEB24635-B0FC-1F44-8641-9B5A1FBB871B}"/>
                  </a:ext>
                </a:extLst>
              </p:cNvPr>
              <p:cNvSpPr>
                <a:spLocks noChangeAspect="1" noChangeArrowheads="1"/>
              </p:cNvSpPr>
              <p:nvPr/>
            </p:nvSpPr>
            <p:spPr bwMode="auto">
              <a:xfrm>
                <a:off x="4175" y="3006"/>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49" name="Oval 196">
                <a:extLst>
                  <a:ext uri="{FF2B5EF4-FFF2-40B4-BE49-F238E27FC236}">
                    <a16:creationId xmlns:a16="http://schemas.microsoft.com/office/drawing/2014/main" id="{439D2635-99B8-CC4E-B606-E4B5F5117964}"/>
                  </a:ext>
                </a:extLst>
              </p:cNvPr>
              <p:cNvSpPr>
                <a:spLocks noChangeAspect="1" noChangeArrowheads="1"/>
              </p:cNvSpPr>
              <p:nvPr/>
            </p:nvSpPr>
            <p:spPr bwMode="auto">
              <a:xfrm>
                <a:off x="3937" y="3009"/>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50" name="Oval 197">
                <a:extLst>
                  <a:ext uri="{FF2B5EF4-FFF2-40B4-BE49-F238E27FC236}">
                    <a16:creationId xmlns:a16="http://schemas.microsoft.com/office/drawing/2014/main" id="{2FDB2965-88A9-9440-95D1-5AD675C8429F}"/>
                  </a:ext>
                </a:extLst>
              </p:cNvPr>
              <p:cNvSpPr>
                <a:spLocks noChangeAspect="1" noChangeArrowheads="1"/>
              </p:cNvSpPr>
              <p:nvPr/>
            </p:nvSpPr>
            <p:spPr bwMode="auto">
              <a:xfrm>
                <a:off x="3576" y="3027"/>
                <a:ext cx="50"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51" name="Group 338">
                <a:extLst>
                  <a:ext uri="{FF2B5EF4-FFF2-40B4-BE49-F238E27FC236}">
                    <a16:creationId xmlns:a16="http://schemas.microsoft.com/office/drawing/2014/main" id="{10CA0F77-46AE-5743-8307-9BBCAC42A912}"/>
                  </a:ext>
                </a:extLst>
              </p:cNvPr>
              <p:cNvGrpSpPr>
                <a:grpSpLocks noChangeAspect="1"/>
              </p:cNvGrpSpPr>
              <p:nvPr/>
            </p:nvGrpSpPr>
            <p:grpSpPr bwMode="auto">
              <a:xfrm>
                <a:off x="3562" y="2936"/>
                <a:ext cx="96" cy="81"/>
                <a:chOff x="2263775" y="1509713"/>
                <a:chExt cx="255588" cy="215900"/>
              </a:xfrm>
            </p:grpSpPr>
            <p:sp>
              <p:nvSpPr>
                <p:cNvPr id="16645" name="AutoShape 282">
                  <a:extLst>
                    <a:ext uri="{FF2B5EF4-FFF2-40B4-BE49-F238E27FC236}">
                      <a16:creationId xmlns:a16="http://schemas.microsoft.com/office/drawing/2014/main" id="{C18477F4-BCD3-C041-A520-3FA920428643}"/>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46" name="Group 283">
                  <a:extLst>
                    <a:ext uri="{FF2B5EF4-FFF2-40B4-BE49-F238E27FC236}">
                      <a16:creationId xmlns:a16="http://schemas.microsoft.com/office/drawing/2014/main" id="{FC9697B1-3002-C149-8FF1-0F9BD7B57805}"/>
                    </a:ext>
                  </a:extLst>
                </p:cNvPr>
                <p:cNvGrpSpPr>
                  <a:grpSpLocks noChangeAspect="1"/>
                </p:cNvGrpSpPr>
                <p:nvPr/>
              </p:nvGrpSpPr>
              <p:grpSpPr bwMode="auto">
                <a:xfrm>
                  <a:off x="2263775" y="1509713"/>
                  <a:ext cx="63500" cy="188912"/>
                  <a:chOff x="678" y="2014"/>
                  <a:chExt cx="115" cy="293"/>
                </a:xfrm>
              </p:grpSpPr>
              <p:sp>
                <p:nvSpPr>
                  <p:cNvPr id="16653" name="Line 284">
                    <a:extLst>
                      <a:ext uri="{FF2B5EF4-FFF2-40B4-BE49-F238E27FC236}">
                        <a16:creationId xmlns:a16="http://schemas.microsoft.com/office/drawing/2014/main" id="{957C61BE-97E1-0144-A6BC-89BEBCA85ABC}"/>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4" name="Line 285">
                    <a:extLst>
                      <a:ext uri="{FF2B5EF4-FFF2-40B4-BE49-F238E27FC236}">
                        <a16:creationId xmlns:a16="http://schemas.microsoft.com/office/drawing/2014/main" id="{B928028E-C33D-3346-9E96-1F734869BEBF}"/>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5" name="Line 286">
                    <a:extLst>
                      <a:ext uri="{FF2B5EF4-FFF2-40B4-BE49-F238E27FC236}">
                        <a16:creationId xmlns:a16="http://schemas.microsoft.com/office/drawing/2014/main" id="{AA8317C1-8842-2F40-BBAA-6935BBBFD621}"/>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6" name="Line 287">
                    <a:extLst>
                      <a:ext uri="{FF2B5EF4-FFF2-40B4-BE49-F238E27FC236}">
                        <a16:creationId xmlns:a16="http://schemas.microsoft.com/office/drawing/2014/main" id="{F09DC8E9-03FA-EA44-852B-9C3AE70B138D}"/>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7" name="Line 288">
                    <a:extLst>
                      <a:ext uri="{FF2B5EF4-FFF2-40B4-BE49-F238E27FC236}">
                        <a16:creationId xmlns:a16="http://schemas.microsoft.com/office/drawing/2014/main" id="{0DBECF72-3D45-2242-AA78-107FD83D64D2}"/>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8" name="Line 289">
                    <a:extLst>
                      <a:ext uri="{FF2B5EF4-FFF2-40B4-BE49-F238E27FC236}">
                        <a16:creationId xmlns:a16="http://schemas.microsoft.com/office/drawing/2014/main" id="{294BF5BB-B670-B144-826F-DEDA1B2E7915}"/>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47" name="Group 290">
                  <a:extLst>
                    <a:ext uri="{FF2B5EF4-FFF2-40B4-BE49-F238E27FC236}">
                      <a16:creationId xmlns:a16="http://schemas.microsoft.com/office/drawing/2014/main" id="{677B376D-08FF-9F4E-A745-17381A885595}"/>
                    </a:ext>
                  </a:extLst>
                </p:cNvPr>
                <p:cNvGrpSpPr>
                  <a:grpSpLocks noChangeAspect="1"/>
                </p:cNvGrpSpPr>
                <p:nvPr/>
              </p:nvGrpSpPr>
              <p:grpSpPr bwMode="auto">
                <a:xfrm>
                  <a:off x="2447925" y="1528763"/>
                  <a:ext cx="71438" cy="196850"/>
                  <a:chOff x="1014" y="2043"/>
                  <a:chExt cx="129" cy="307"/>
                </a:xfrm>
              </p:grpSpPr>
              <p:sp>
                <p:nvSpPr>
                  <p:cNvPr id="16648" name="Line 291">
                    <a:extLst>
                      <a:ext uri="{FF2B5EF4-FFF2-40B4-BE49-F238E27FC236}">
                        <a16:creationId xmlns:a16="http://schemas.microsoft.com/office/drawing/2014/main" id="{944A0637-EAFF-9C4C-AEA1-39E0592F0369}"/>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9" name="Line 292">
                    <a:extLst>
                      <a:ext uri="{FF2B5EF4-FFF2-40B4-BE49-F238E27FC236}">
                        <a16:creationId xmlns:a16="http://schemas.microsoft.com/office/drawing/2014/main" id="{06AEC41C-F0BC-8544-9C98-4D0EC63D567D}"/>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0" name="Line 293">
                    <a:extLst>
                      <a:ext uri="{FF2B5EF4-FFF2-40B4-BE49-F238E27FC236}">
                        <a16:creationId xmlns:a16="http://schemas.microsoft.com/office/drawing/2014/main" id="{220A6A16-44D4-1B4D-B5E0-32C9565DFD06}"/>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1" name="Line 294">
                    <a:extLst>
                      <a:ext uri="{FF2B5EF4-FFF2-40B4-BE49-F238E27FC236}">
                        <a16:creationId xmlns:a16="http://schemas.microsoft.com/office/drawing/2014/main" id="{182E44F6-7BC4-644E-BF0C-6F01A6D14C12}"/>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52" name="Line 295">
                    <a:extLst>
                      <a:ext uri="{FF2B5EF4-FFF2-40B4-BE49-F238E27FC236}">
                        <a16:creationId xmlns:a16="http://schemas.microsoft.com/office/drawing/2014/main" id="{F68EDC47-1D0C-CA40-AFF5-BF59FD3E348B}"/>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552" name="Oval 196">
                <a:extLst>
                  <a:ext uri="{FF2B5EF4-FFF2-40B4-BE49-F238E27FC236}">
                    <a16:creationId xmlns:a16="http://schemas.microsoft.com/office/drawing/2014/main" id="{8B7D73E4-0B65-0642-86C5-9D860B7049D2}"/>
                  </a:ext>
                </a:extLst>
              </p:cNvPr>
              <p:cNvSpPr>
                <a:spLocks noChangeAspect="1" noChangeArrowheads="1"/>
              </p:cNvSpPr>
              <p:nvPr/>
            </p:nvSpPr>
            <p:spPr bwMode="auto">
              <a:xfrm>
                <a:off x="3935" y="2860"/>
                <a:ext cx="49" cy="63"/>
              </a:xfrm>
              <a:prstGeom prst="ellipse">
                <a:avLst/>
              </a:prstGeom>
              <a:solidFill>
                <a:srgbClr val="FF0214"/>
              </a:solidFill>
              <a:ln w="9525">
                <a:solidFill>
                  <a:schemeClr val="tx1"/>
                </a:solidFill>
                <a:round/>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53" name="Group 340">
                <a:extLst>
                  <a:ext uri="{FF2B5EF4-FFF2-40B4-BE49-F238E27FC236}">
                    <a16:creationId xmlns:a16="http://schemas.microsoft.com/office/drawing/2014/main" id="{80B4D1DD-DB95-8F4B-BEFC-ED75DE488BE1}"/>
                  </a:ext>
                </a:extLst>
              </p:cNvPr>
              <p:cNvGrpSpPr>
                <a:grpSpLocks noChangeAspect="1"/>
              </p:cNvGrpSpPr>
              <p:nvPr/>
            </p:nvGrpSpPr>
            <p:grpSpPr bwMode="auto">
              <a:xfrm>
                <a:off x="3911" y="2930"/>
                <a:ext cx="97" cy="81"/>
                <a:chOff x="2263775" y="1509713"/>
                <a:chExt cx="255588" cy="215900"/>
              </a:xfrm>
            </p:grpSpPr>
            <p:sp>
              <p:nvSpPr>
                <p:cNvPr id="16631" name="AutoShape 282">
                  <a:extLst>
                    <a:ext uri="{FF2B5EF4-FFF2-40B4-BE49-F238E27FC236}">
                      <a16:creationId xmlns:a16="http://schemas.microsoft.com/office/drawing/2014/main" id="{1E437F21-6ADA-CA44-9D61-6CBFA696D530}"/>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32" name="Group 283">
                  <a:extLst>
                    <a:ext uri="{FF2B5EF4-FFF2-40B4-BE49-F238E27FC236}">
                      <a16:creationId xmlns:a16="http://schemas.microsoft.com/office/drawing/2014/main" id="{957F66A8-1EFB-CC48-B155-17BD2341C782}"/>
                    </a:ext>
                  </a:extLst>
                </p:cNvPr>
                <p:cNvGrpSpPr>
                  <a:grpSpLocks noChangeAspect="1"/>
                </p:cNvGrpSpPr>
                <p:nvPr/>
              </p:nvGrpSpPr>
              <p:grpSpPr bwMode="auto">
                <a:xfrm>
                  <a:off x="2263775" y="1509707"/>
                  <a:ext cx="63500" cy="188911"/>
                  <a:chOff x="678" y="2014"/>
                  <a:chExt cx="115" cy="293"/>
                </a:xfrm>
              </p:grpSpPr>
              <p:sp>
                <p:nvSpPr>
                  <p:cNvPr id="16639" name="Line 284">
                    <a:extLst>
                      <a:ext uri="{FF2B5EF4-FFF2-40B4-BE49-F238E27FC236}">
                        <a16:creationId xmlns:a16="http://schemas.microsoft.com/office/drawing/2014/main" id="{3AF53175-CB55-714E-8253-F2A761EA503A}"/>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0" name="Line 285">
                    <a:extLst>
                      <a:ext uri="{FF2B5EF4-FFF2-40B4-BE49-F238E27FC236}">
                        <a16:creationId xmlns:a16="http://schemas.microsoft.com/office/drawing/2014/main" id="{8C8020A0-F2FE-FB4A-80E3-B7D03C8B07D5}"/>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1" name="Line 286">
                    <a:extLst>
                      <a:ext uri="{FF2B5EF4-FFF2-40B4-BE49-F238E27FC236}">
                        <a16:creationId xmlns:a16="http://schemas.microsoft.com/office/drawing/2014/main" id="{2E7733D8-1C11-B146-A5EB-68DCD2A6AD4B}"/>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2" name="Line 287">
                    <a:extLst>
                      <a:ext uri="{FF2B5EF4-FFF2-40B4-BE49-F238E27FC236}">
                        <a16:creationId xmlns:a16="http://schemas.microsoft.com/office/drawing/2014/main" id="{04B16F21-B07A-A047-8B07-A41ED3D56008}"/>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3" name="Line 288">
                    <a:extLst>
                      <a:ext uri="{FF2B5EF4-FFF2-40B4-BE49-F238E27FC236}">
                        <a16:creationId xmlns:a16="http://schemas.microsoft.com/office/drawing/2014/main" id="{FA593023-E353-C04C-93F5-F56D03912936}"/>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44" name="Line 289">
                    <a:extLst>
                      <a:ext uri="{FF2B5EF4-FFF2-40B4-BE49-F238E27FC236}">
                        <a16:creationId xmlns:a16="http://schemas.microsoft.com/office/drawing/2014/main" id="{D58FF7A2-CF8D-5246-8932-2EA0E73125DF}"/>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33" name="Group 290">
                  <a:extLst>
                    <a:ext uri="{FF2B5EF4-FFF2-40B4-BE49-F238E27FC236}">
                      <a16:creationId xmlns:a16="http://schemas.microsoft.com/office/drawing/2014/main" id="{AA07284C-4A4D-F141-BDAD-83B50DFFD7C5}"/>
                    </a:ext>
                  </a:extLst>
                </p:cNvPr>
                <p:cNvGrpSpPr>
                  <a:grpSpLocks noChangeAspect="1"/>
                </p:cNvGrpSpPr>
                <p:nvPr/>
              </p:nvGrpSpPr>
              <p:grpSpPr bwMode="auto">
                <a:xfrm>
                  <a:off x="2447941" y="1528758"/>
                  <a:ext cx="71440" cy="196849"/>
                  <a:chOff x="1014" y="2043"/>
                  <a:chExt cx="129" cy="307"/>
                </a:xfrm>
              </p:grpSpPr>
              <p:sp>
                <p:nvSpPr>
                  <p:cNvPr id="16634" name="Line 291">
                    <a:extLst>
                      <a:ext uri="{FF2B5EF4-FFF2-40B4-BE49-F238E27FC236}">
                        <a16:creationId xmlns:a16="http://schemas.microsoft.com/office/drawing/2014/main" id="{F3151D16-EB49-FF4E-BF0A-155607A25518}"/>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5" name="Line 292">
                    <a:extLst>
                      <a:ext uri="{FF2B5EF4-FFF2-40B4-BE49-F238E27FC236}">
                        <a16:creationId xmlns:a16="http://schemas.microsoft.com/office/drawing/2014/main" id="{3F1C096E-B3BB-AD45-856F-12DF6DA83CA5}"/>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6" name="Line 293">
                    <a:extLst>
                      <a:ext uri="{FF2B5EF4-FFF2-40B4-BE49-F238E27FC236}">
                        <a16:creationId xmlns:a16="http://schemas.microsoft.com/office/drawing/2014/main" id="{758D08BD-E63A-6649-AF9D-974654D0011C}"/>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7" name="Line 294">
                    <a:extLst>
                      <a:ext uri="{FF2B5EF4-FFF2-40B4-BE49-F238E27FC236}">
                        <a16:creationId xmlns:a16="http://schemas.microsoft.com/office/drawing/2014/main" id="{F2B46102-35F1-3E4E-A4D7-4FFFDB3DEA74}"/>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8" name="Line 295">
                    <a:extLst>
                      <a:ext uri="{FF2B5EF4-FFF2-40B4-BE49-F238E27FC236}">
                        <a16:creationId xmlns:a16="http://schemas.microsoft.com/office/drawing/2014/main" id="{84246164-1549-3B4B-B63D-08A223FF885E}"/>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4" name="Group 355">
                <a:extLst>
                  <a:ext uri="{FF2B5EF4-FFF2-40B4-BE49-F238E27FC236}">
                    <a16:creationId xmlns:a16="http://schemas.microsoft.com/office/drawing/2014/main" id="{B79E590C-4010-2543-A21C-278809E65EB1}"/>
                  </a:ext>
                </a:extLst>
              </p:cNvPr>
              <p:cNvGrpSpPr>
                <a:grpSpLocks noChangeAspect="1"/>
              </p:cNvGrpSpPr>
              <p:nvPr/>
            </p:nvGrpSpPr>
            <p:grpSpPr bwMode="auto">
              <a:xfrm>
                <a:off x="4140" y="2924"/>
                <a:ext cx="97" cy="81"/>
                <a:chOff x="2263775" y="1509713"/>
                <a:chExt cx="255588" cy="215900"/>
              </a:xfrm>
            </p:grpSpPr>
            <p:sp>
              <p:nvSpPr>
                <p:cNvPr id="16617" name="AutoShape 282">
                  <a:extLst>
                    <a:ext uri="{FF2B5EF4-FFF2-40B4-BE49-F238E27FC236}">
                      <a16:creationId xmlns:a16="http://schemas.microsoft.com/office/drawing/2014/main" id="{CDEDE435-654B-FD4B-80E1-A827E23B0ECF}"/>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18" name="Group 283">
                  <a:extLst>
                    <a:ext uri="{FF2B5EF4-FFF2-40B4-BE49-F238E27FC236}">
                      <a16:creationId xmlns:a16="http://schemas.microsoft.com/office/drawing/2014/main" id="{A640126F-3D56-D645-B608-35BED2DFF519}"/>
                    </a:ext>
                  </a:extLst>
                </p:cNvPr>
                <p:cNvGrpSpPr>
                  <a:grpSpLocks noChangeAspect="1"/>
                </p:cNvGrpSpPr>
                <p:nvPr/>
              </p:nvGrpSpPr>
              <p:grpSpPr bwMode="auto">
                <a:xfrm>
                  <a:off x="2263775" y="1509707"/>
                  <a:ext cx="63500" cy="188911"/>
                  <a:chOff x="678" y="2014"/>
                  <a:chExt cx="115" cy="293"/>
                </a:xfrm>
              </p:grpSpPr>
              <p:sp>
                <p:nvSpPr>
                  <p:cNvPr id="16625" name="Line 284">
                    <a:extLst>
                      <a:ext uri="{FF2B5EF4-FFF2-40B4-BE49-F238E27FC236}">
                        <a16:creationId xmlns:a16="http://schemas.microsoft.com/office/drawing/2014/main" id="{3A4B6A8F-0FF0-1D47-838A-B0026C0C3746}"/>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6" name="Line 285">
                    <a:extLst>
                      <a:ext uri="{FF2B5EF4-FFF2-40B4-BE49-F238E27FC236}">
                        <a16:creationId xmlns:a16="http://schemas.microsoft.com/office/drawing/2014/main" id="{C5A7D86B-5890-0C46-BBE1-86306CAC6144}"/>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7" name="Line 286">
                    <a:extLst>
                      <a:ext uri="{FF2B5EF4-FFF2-40B4-BE49-F238E27FC236}">
                        <a16:creationId xmlns:a16="http://schemas.microsoft.com/office/drawing/2014/main" id="{1BD75C28-CD50-8348-9C21-E1A0C08EBF42}"/>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8" name="Line 287">
                    <a:extLst>
                      <a:ext uri="{FF2B5EF4-FFF2-40B4-BE49-F238E27FC236}">
                        <a16:creationId xmlns:a16="http://schemas.microsoft.com/office/drawing/2014/main" id="{95FC43C0-FE31-384D-A3E2-DC73CE904E4B}"/>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9" name="Line 288">
                    <a:extLst>
                      <a:ext uri="{FF2B5EF4-FFF2-40B4-BE49-F238E27FC236}">
                        <a16:creationId xmlns:a16="http://schemas.microsoft.com/office/drawing/2014/main" id="{642C6964-9F97-B541-A250-5311016B288B}"/>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30" name="Line 289">
                    <a:extLst>
                      <a:ext uri="{FF2B5EF4-FFF2-40B4-BE49-F238E27FC236}">
                        <a16:creationId xmlns:a16="http://schemas.microsoft.com/office/drawing/2014/main" id="{C38E861B-4F27-CC43-B50E-A90159D5BAEE}"/>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19" name="Group 290">
                  <a:extLst>
                    <a:ext uri="{FF2B5EF4-FFF2-40B4-BE49-F238E27FC236}">
                      <a16:creationId xmlns:a16="http://schemas.microsoft.com/office/drawing/2014/main" id="{174F4553-5731-7748-BC13-7935816950C2}"/>
                    </a:ext>
                  </a:extLst>
                </p:cNvPr>
                <p:cNvGrpSpPr>
                  <a:grpSpLocks noChangeAspect="1"/>
                </p:cNvGrpSpPr>
                <p:nvPr/>
              </p:nvGrpSpPr>
              <p:grpSpPr bwMode="auto">
                <a:xfrm>
                  <a:off x="2447941" y="1528758"/>
                  <a:ext cx="71440" cy="196849"/>
                  <a:chOff x="1014" y="2043"/>
                  <a:chExt cx="129" cy="307"/>
                </a:xfrm>
              </p:grpSpPr>
              <p:sp>
                <p:nvSpPr>
                  <p:cNvPr id="16620" name="Line 291">
                    <a:extLst>
                      <a:ext uri="{FF2B5EF4-FFF2-40B4-BE49-F238E27FC236}">
                        <a16:creationId xmlns:a16="http://schemas.microsoft.com/office/drawing/2014/main" id="{5106877F-58A0-1B45-A3D3-7719B4B9ED26}"/>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1" name="Line 292">
                    <a:extLst>
                      <a:ext uri="{FF2B5EF4-FFF2-40B4-BE49-F238E27FC236}">
                        <a16:creationId xmlns:a16="http://schemas.microsoft.com/office/drawing/2014/main" id="{1F258C74-F790-5942-8B30-22652FC4F903}"/>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2" name="Line 293">
                    <a:extLst>
                      <a:ext uri="{FF2B5EF4-FFF2-40B4-BE49-F238E27FC236}">
                        <a16:creationId xmlns:a16="http://schemas.microsoft.com/office/drawing/2014/main" id="{7F5AD55B-9FDB-8244-9CBD-CB856FCC23D0}"/>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3" name="Line 294">
                    <a:extLst>
                      <a:ext uri="{FF2B5EF4-FFF2-40B4-BE49-F238E27FC236}">
                        <a16:creationId xmlns:a16="http://schemas.microsoft.com/office/drawing/2014/main" id="{55877AD0-B0EA-EC43-AC90-A2E1BAA46E57}"/>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24" name="Line 295">
                    <a:extLst>
                      <a:ext uri="{FF2B5EF4-FFF2-40B4-BE49-F238E27FC236}">
                        <a16:creationId xmlns:a16="http://schemas.microsoft.com/office/drawing/2014/main" id="{FFA41D65-DF95-B546-91A2-5B1CB62FB3DC}"/>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5" name="Group 370">
                <a:extLst>
                  <a:ext uri="{FF2B5EF4-FFF2-40B4-BE49-F238E27FC236}">
                    <a16:creationId xmlns:a16="http://schemas.microsoft.com/office/drawing/2014/main" id="{4B800D0A-D16A-2745-AA12-C7BB7426CEA7}"/>
                  </a:ext>
                </a:extLst>
              </p:cNvPr>
              <p:cNvGrpSpPr>
                <a:grpSpLocks noChangeAspect="1"/>
              </p:cNvGrpSpPr>
              <p:nvPr/>
            </p:nvGrpSpPr>
            <p:grpSpPr bwMode="auto">
              <a:xfrm>
                <a:off x="4483" y="2915"/>
                <a:ext cx="97" cy="82"/>
                <a:chOff x="2263775" y="1509713"/>
                <a:chExt cx="255588" cy="215900"/>
              </a:xfrm>
            </p:grpSpPr>
            <p:sp>
              <p:nvSpPr>
                <p:cNvPr id="16603" name="AutoShape 282">
                  <a:extLst>
                    <a:ext uri="{FF2B5EF4-FFF2-40B4-BE49-F238E27FC236}">
                      <a16:creationId xmlns:a16="http://schemas.microsoft.com/office/drawing/2014/main" id="{8D89AC43-8384-5C45-A59B-5441170DC1F2}"/>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604" name="Group 283">
                  <a:extLst>
                    <a:ext uri="{FF2B5EF4-FFF2-40B4-BE49-F238E27FC236}">
                      <a16:creationId xmlns:a16="http://schemas.microsoft.com/office/drawing/2014/main" id="{5F18564D-1259-FC4E-AFBF-72797A7213BF}"/>
                    </a:ext>
                  </a:extLst>
                </p:cNvPr>
                <p:cNvGrpSpPr>
                  <a:grpSpLocks noChangeAspect="1"/>
                </p:cNvGrpSpPr>
                <p:nvPr/>
              </p:nvGrpSpPr>
              <p:grpSpPr bwMode="auto">
                <a:xfrm>
                  <a:off x="2263775" y="1509707"/>
                  <a:ext cx="63500" cy="188911"/>
                  <a:chOff x="678" y="2014"/>
                  <a:chExt cx="115" cy="293"/>
                </a:xfrm>
              </p:grpSpPr>
              <p:sp>
                <p:nvSpPr>
                  <p:cNvPr id="16611" name="Line 284">
                    <a:extLst>
                      <a:ext uri="{FF2B5EF4-FFF2-40B4-BE49-F238E27FC236}">
                        <a16:creationId xmlns:a16="http://schemas.microsoft.com/office/drawing/2014/main" id="{D3798911-F617-CA41-B9DC-0760135D4556}"/>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2" name="Line 285">
                    <a:extLst>
                      <a:ext uri="{FF2B5EF4-FFF2-40B4-BE49-F238E27FC236}">
                        <a16:creationId xmlns:a16="http://schemas.microsoft.com/office/drawing/2014/main" id="{A0036B49-430C-CC41-BD1B-D5D10CE4031A}"/>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3" name="Line 286">
                    <a:extLst>
                      <a:ext uri="{FF2B5EF4-FFF2-40B4-BE49-F238E27FC236}">
                        <a16:creationId xmlns:a16="http://schemas.microsoft.com/office/drawing/2014/main" id="{3127A447-CF89-C74A-97BE-2C54070B7D15}"/>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4" name="Line 287">
                    <a:extLst>
                      <a:ext uri="{FF2B5EF4-FFF2-40B4-BE49-F238E27FC236}">
                        <a16:creationId xmlns:a16="http://schemas.microsoft.com/office/drawing/2014/main" id="{470897EB-54A3-B842-BC6D-31A8122B9206}"/>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5" name="Line 288">
                    <a:extLst>
                      <a:ext uri="{FF2B5EF4-FFF2-40B4-BE49-F238E27FC236}">
                        <a16:creationId xmlns:a16="http://schemas.microsoft.com/office/drawing/2014/main" id="{01BCB09F-87D3-E442-83F0-53F0B6169B3C}"/>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6" name="Line 289">
                    <a:extLst>
                      <a:ext uri="{FF2B5EF4-FFF2-40B4-BE49-F238E27FC236}">
                        <a16:creationId xmlns:a16="http://schemas.microsoft.com/office/drawing/2014/main" id="{3373DA71-DC41-5944-B36C-6ABF219F72C2}"/>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605" name="Group 290">
                  <a:extLst>
                    <a:ext uri="{FF2B5EF4-FFF2-40B4-BE49-F238E27FC236}">
                      <a16:creationId xmlns:a16="http://schemas.microsoft.com/office/drawing/2014/main" id="{5C1F44B7-AFFC-784D-B2C7-B493C45E7661}"/>
                    </a:ext>
                  </a:extLst>
                </p:cNvPr>
                <p:cNvGrpSpPr>
                  <a:grpSpLocks noChangeAspect="1"/>
                </p:cNvGrpSpPr>
                <p:nvPr/>
              </p:nvGrpSpPr>
              <p:grpSpPr bwMode="auto">
                <a:xfrm>
                  <a:off x="2447941" y="1528758"/>
                  <a:ext cx="71440" cy="196849"/>
                  <a:chOff x="1014" y="2043"/>
                  <a:chExt cx="129" cy="307"/>
                </a:xfrm>
              </p:grpSpPr>
              <p:sp>
                <p:nvSpPr>
                  <p:cNvPr id="16606" name="Line 291">
                    <a:extLst>
                      <a:ext uri="{FF2B5EF4-FFF2-40B4-BE49-F238E27FC236}">
                        <a16:creationId xmlns:a16="http://schemas.microsoft.com/office/drawing/2014/main" id="{3A6924F9-A16A-D24C-9BB6-AAB0C67A5A33}"/>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7" name="Line 292">
                    <a:extLst>
                      <a:ext uri="{FF2B5EF4-FFF2-40B4-BE49-F238E27FC236}">
                        <a16:creationId xmlns:a16="http://schemas.microsoft.com/office/drawing/2014/main" id="{1B76B5CF-0758-C341-8247-59B5B7E7BEC6}"/>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8" name="Line 293">
                    <a:extLst>
                      <a:ext uri="{FF2B5EF4-FFF2-40B4-BE49-F238E27FC236}">
                        <a16:creationId xmlns:a16="http://schemas.microsoft.com/office/drawing/2014/main" id="{8806497F-CAA5-3C46-858C-363E1B042C27}"/>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9" name="Line 294">
                    <a:extLst>
                      <a:ext uri="{FF2B5EF4-FFF2-40B4-BE49-F238E27FC236}">
                        <a16:creationId xmlns:a16="http://schemas.microsoft.com/office/drawing/2014/main" id="{12D6A33B-5185-F849-801E-2E365DD51995}"/>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10" name="Line 295">
                    <a:extLst>
                      <a:ext uri="{FF2B5EF4-FFF2-40B4-BE49-F238E27FC236}">
                        <a16:creationId xmlns:a16="http://schemas.microsoft.com/office/drawing/2014/main" id="{7D8926BE-C696-4D4A-9B17-46EDF8EBE29A}"/>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6" name="Group 385">
                <a:extLst>
                  <a:ext uri="{FF2B5EF4-FFF2-40B4-BE49-F238E27FC236}">
                    <a16:creationId xmlns:a16="http://schemas.microsoft.com/office/drawing/2014/main" id="{1BF57D1E-9CB2-2047-B610-ECF523A5F2BC}"/>
                  </a:ext>
                </a:extLst>
              </p:cNvPr>
              <p:cNvGrpSpPr>
                <a:grpSpLocks noChangeAspect="1"/>
              </p:cNvGrpSpPr>
              <p:nvPr/>
            </p:nvGrpSpPr>
            <p:grpSpPr bwMode="auto">
              <a:xfrm>
                <a:off x="4705" y="2911"/>
                <a:ext cx="97" cy="82"/>
                <a:chOff x="2263775" y="1509713"/>
                <a:chExt cx="255588" cy="215900"/>
              </a:xfrm>
            </p:grpSpPr>
            <p:sp>
              <p:nvSpPr>
                <p:cNvPr id="16589" name="AutoShape 282">
                  <a:extLst>
                    <a:ext uri="{FF2B5EF4-FFF2-40B4-BE49-F238E27FC236}">
                      <a16:creationId xmlns:a16="http://schemas.microsoft.com/office/drawing/2014/main" id="{6405508D-E4D8-6542-85BF-0ACC65E9D6BC}"/>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90" name="Group 283">
                  <a:extLst>
                    <a:ext uri="{FF2B5EF4-FFF2-40B4-BE49-F238E27FC236}">
                      <a16:creationId xmlns:a16="http://schemas.microsoft.com/office/drawing/2014/main" id="{5C7254B7-A43E-1447-AB85-C3929E7CE13D}"/>
                    </a:ext>
                  </a:extLst>
                </p:cNvPr>
                <p:cNvGrpSpPr>
                  <a:grpSpLocks noChangeAspect="1"/>
                </p:cNvGrpSpPr>
                <p:nvPr/>
              </p:nvGrpSpPr>
              <p:grpSpPr bwMode="auto">
                <a:xfrm>
                  <a:off x="2263775" y="1509707"/>
                  <a:ext cx="63500" cy="188911"/>
                  <a:chOff x="678" y="2014"/>
                  <a:chExt cx="115" cy="293"/>
                </a:xfrm>
              </p:grpSpPr>
              <p:sp>
                <p:nvSpPr>
                  <p:cNvPr id="16597" name="Line 284">
                    <a:extLst>
                      <a:ext uri="{FF2B5EF4-FFF2-40B4-BE49-F238E27FC236}">
                        <a16:creationId xmlns:a16="http://schemas.microsoft.com/office/drawing/2014/main" id="{9580627B-AE69-4644-975F-C9FD08DAC757}"/>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8" name="Line 285">
                    <a:extLst>
                      <a:ext uri="{FF2B5EF4-FFF2-40B4-BE49-F238E27FC236}">
                        <a16:creationId xmlns:a16="http://schemas.microsoft.com/office/drawing/2014/main" id="{B5CE1447-2641-7245-92A2-00C4DBDFCD5A}"/>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9" name="Line 286">
                    <a:extLst>
                      <a:ext uri="{FF2B5EF4-FFF2-40B4-BE49-F238E27FC236}">
                        <a16:creationId xmlns:a16="http://schemas.microsoft.com/office/drawing/2014/main" id="{F8889DB6-6199-F341-AAC7-3EEF51079D9A}"/>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0" name="Line 287">
                    <a:extLst>
                      <a:ext uri="{FF2B5EF4-FFF2-40B4-BE49-F238E27FC236}">
                        <a16:creationId xmlns:a16="http://schemas.microsoft.com/office/drawing/2014/main" id="{3FD2BDCB-CD61-B945-8CEA-29E38694EC5D}"/>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1" name="Line 288">
                    <a:extLst>
                      <a:ext uri="{FF2B5EF4-FFF2-40B4-BE49-F238E27FC236}">
                        <a16:creationId xmlns:a16="http://schemas.microsoft.com/office/drawing/2014/main" id="{A73E8BC1-E121-0E4D-8E54-CF41D3EE6102}"/>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02" name="Line 289">
                    <a:extLst>
                      <a:ext uri="{FF2B5EF4-FFF2-40B4-BE49-F238E27FC236}">
                        <a16:creationId xmlns:a16="http://schemas.microsoft.com/office/drawing/2014/main" id="{795E182E-F7B2-5944-9D7D-2C049C6CE3B1}"/>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591" name="Group 290">
                  <a:extLst>
                    <a:ext uri="{FF2B5EF4-FFF2-40B4-BE49-F238E27FC236}">
                      <a16:creationId xmlns:a16="http://schemas.microsoft.com/office/drawing/2014/main" id="{AA5F04B4-6E83-754F-A7A2-CAE88DE679FC}"/>
                    </a:ext>
                  </a:extLst>
                </p:cNvPr>
                <p:cNvGrpSpPr>
                  <a:grpSpLocks noChangeAspect="1"/>
                </p:cNvGrpSpPr>
                <p:nvPr/>
              </p:nvGrpSpPr>
              <p:grpSpPr bwMode="auto">
                <a:xfrm>
                  <a:off x="2447941" y="1528758"/>
                  <a:ext cx="71440" cy="196849"/>
                  <a:chOff x="1014" y="2043"/>
                  <a:chExt cx="129" cy="307"/>
                </a:xfrm>
              </p:grpSpPr>
              <p:sp>
                <p:nvSpPr>
                  <p:cNvPr id="16592" name="Line 291">
                    <a:extLst>
                      <a:ext uri="{FF2B5EF4-FFF2-40B4-BE49-F238E27FC236}">
                        <a16:creationId xmlns:a16="http://schemas.microsoft.com/office/drawing/2014/main" id="{8661BA51-6E0F-724B-86BD-A7410570F5F8}"/>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3" name="Line 292">
                    <a:extLst>
                      <a:ext uri="{FF2B5EF4-FFF2-40B4-BE49-F238E27FC236}">
                        <a16:creationId xmlns:a16="http://schemas.microsoft.com/office/drawing/2014/main" id="{7D546509-754E-CC46-81CE-F2A5284CB64C}"/>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4" name="Line 293">
                    <a:extLst>
                      <a:ext uri="{FF2B5EF4-FFF2-40B4-BE49-F238E27FC236}">
                        <a16:creationId xmlns:a16="http://schemas.microsoft.com/office/drawing/2014/main" id="{358942B6-3DBC-5A42-9173-59C23438830A}"/>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5" name="Line 294">
                    <a:extLst>
                      <a:ext uri="{FF2B5EF4-FFF2-40B4-BE49-F238E27FC236}">
                        <a16:creationId xmlns:a16="http://schemas.microsoft.com/office/drawing/2014/main" id="{89534541-A09D-8040-8A47-DE5DA210DB67}"/>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96" name="Line 295">
                    <a:extLst>
                      <a:ext uri="{FF2B5EF4-FFF2-40B4-BE49-F238E27FC236}">
                        <a16:creationId xmlns:a16="http://schemas.microsoft.com/office/drawing/2014/main" id="{BB946512-B0A2-004D-BD00-3BCC288BFB44}"/>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7" name="Group 400">
                <a:extLst>
                  <a:ext uri="{FF2B5EF4-FFF2-40B4-BE49-F238E27FC236}">
                    <a16:creationId xmlns:a16="http://schemas.microsoft.com/office/drawing/2014/main" id="{3A49307D-2447-9C46-A07D-75B471BB2502}"/>
                  </a:ext>
                </a:extLst>
              </p:cNvPr>
              <p:cNvGrpSpPr>
                <a:grpSpLocks noChangeAspect="1"/>
              </p:cNvGrpSpPr>
              <p:nvPr/>
            </p:nvGrpSpPr>
            <p:grpSpPr bwMode="auto">
              <a:xfrm>
                <a:off x="5057" y="2910"/>
                <a:ext cx="96" cy="82"/>
                <a:chOff x="2263775" y="1509713"/>
                <a:chExt cx="255588" cy="215900"/>
              </a:xfrm>
            </p:grpSpPr>
            <p:sp>
              <p:nvSpPr>
                <p:cNvPr id="16575" name="AutoShape 282">
                  <a:extLst>
                    <a:ext uri="{FF2B5EF4-FFF2-40B4-BE49-F238E27FC236}">
                      <a16:creationId xmlns:a16="http://schemas.microsoft.com/office/drawing/2014/main" id="{CE975E1D-3F80-CC46-AF1D-4033FD78D23B}"/>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76" name="Group 283">
                  <a:extLst>
                    <a:ext uri="{FF2B5EF4-FFF2-40B4-BE49-F238E27FC236}">
                      <a16:creationId xmlns:a16="http://schemas.microsoft.com/office/drawing/2014/main" id="{8D8DD548-29F8-3B47-8072-C1516D6F050C}"/>
                    </a:ext>
                  </a:extLst>
                </p:cNvPr>
                <p:cNvGrpSpPr>
                  <a:grpSpLocks noChangeAspect="1"/>
                </p:cNvGrpSpPr>
                <p:nvPr/>
              </p:nvGrpSpPr>
              <p:grpSpPr bwMode="auto">
                <a:xfrm>
                  <a:off x="2263775" y="1509707"/>
                  <a:ext cx="63500" cy="188911"/>
                  <a:chOff x="678" y="2014"/>
                  <a:chExt cx="115" cy="293"/>
                </a:xfrm>
              </p:grpSpPr>
              <p:sp>
                <p:nvSpPr>
                  <p:cNvPr id="16583" name="Line 284">
                    <a:extLst>
                      <a:ext uri="{FF2B5EF4-FFF2-40B4-BE49-F238E27FC236}">
                        <a16:creationId xmlns:a16="http://schemas.microsoft.com/office/drawing/2014/main" id="{04ECD9B1-CFC3-3249-8D5F-8B6064DAAF60}"/>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4" name="Line 285">
                    <a:extLst>
                      <a:ext uri="{FF2B5EF4-FFF2-40B4-BE49-F238E27FC236}">
                        <a16:creationId xmlns:a16="http://schemas.microsoft.com/office/drawing/2014/main" id="{3D7AD974-F2B1-6346-85C9-4DAA86462829}"/>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5" name="Line 286">
                    <a:extLst>
                      <a:ext uri="{FF2B5EF4-FFF2-40B4-BE49-F238E27FC236}">
                        <a16:creationId xmlns:a16="http://schemas.microsoft.com/office/drawing/2014/main" id="{5CC7D970-F56F-5543-B8E7-8C589353812A}"/>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6" name="Line 287">
                    <a:extLst>
                      <a:ext uri="{FF2B5EF4-FFF2-40B4-BE49-F238E27FC236}">
                        <a16:creationId xmlns:a16="http://schemas.microsoft.com/office/drawing/2014/main" id="{3CB26FE9-F3A7-AF4A-9DC2-26411F8FAF3E}"/>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7" name="Line 288">
                    <a:extLst>
                      <a:ext uri="{FF2B5EF4-FFF2-40B4-BE49-F238E27FC236}">
                        <a16:creationId xmlns:a16="http://schemas.microsoft.com/office/drawing/2014/main" id="{617004DE-06CB-E249-9EC7-A7D5A61A9EE0}"/>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8" name="Line 289">
                    <a:extLst>
                      <a:ext uri="{FF2B5EF4-FFF2-40B4-BE49-F238E27FC236}">
                        <a16:creationId xmlns:a16="http://schemas.microsoft.com/office/drawing/2014/main" id="{F6259FD7-F6C5-9D40-B458-F154BDD2BF45}"/>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577" name="Group 290">
                  <a:extLst>
                    <a:ext uri="{FF2B5EF4-FFF2-40B4-BE49-F238E27FC236}">
                      <a16:creationId xmlns:a16="http://schemas.microsoft.com/office/drawing/2014/main" id="{7C58E993-3208-894B-9E40-5778357E1F92}"/>
                    </a:ext>
                  </a:extLst>
                </p:cNvPr>
                <p:cNvGrpSpPr>
                  <a:grpSpLocks noChangeAspect="1"/>
                </p:cNvGrpSpPr>
                <p:nvPr/>
              </p:nvGrpSpPr>
              <p:grpSpPr bwMode="auto">
                <a:xfrm>
                  <a:off x="2447941" y="1528758"/>
                  <a:ext cx="71440" cy="196849"/>
                  <a:chOff x="1014" y="2043"/>
                  <a:chExt cx="129" cy="307"/>
                </a:xfrm>
              </p:grpSpPr>
              <p:sp>
                <p:nvSpPr>
                  <p:cNvPr id="16578" name="Line 291">
                    <a:extLst>
                      <a:ext uri="{FF2B5EF4-FFF2-40B4-BE49-F238E27FC236}">
                        <a16:creationId xmlns:a16="http://schemas.microsoft.com/office/drawing/2014/main" id="{9D33DF49-7DF7-8443-8E4C-6113F8635949}"/>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9" name="Line 292">
                    <a:extLst>
                      <a:ext uri="{FF2B5EF4-FFF2-40B4-BE49-F238E27FC236}">
                        <a16:creationId xmlns:a16="http://schemas.microsoft.com/office/drawing/2014/main" id="{83166CC0-D622-FA48-84C3-955C7A5336CF}"/>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0" name="Line 293">
                    <a:extLst>
                      <a:ext uri="{FF2B5EF4-FFF2-40B4-BE49-F238E27FC236}">
                        <a16:creationId xmlns:a16="http://schemas.microsoft.com/office/drawing/2014/main" id="{D897A9DA-34FE-834E-AE58-38E89AA89DE3}"/>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1" name="Line 294">
                    <a:extLst>
                      <a:ext uri="{FF2B5EF4-FFF2-40B4-BE49-F238E27FC236}">
                        <a16:creationId xmlns:a16="http://schemas.microsoft.com/office/drawing/2014/main" id="{C4C57C3A-E7F8-2A48-B8C0-6F94A09E0D72}"/>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2" name="Line 295">
                    <a:extLst>
                      <a:ext uri="{FF2B5EF4-FFF2-40B4-BE49-F238E27FC236}">
                        <a16:creationId xmlns:a16="http://schemas.microsoft.com/office/drawing/2014/main" id="{93675BD7-E073-DA46-B356-509E56045AC7}"/>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558" name="Group 415">
                <a:extLst>
                  <a:ext uri="{FF2B5EF4-FFF2-40B4-BE49-F238E27FC236}">
                    <a16:creationId xmlns:a16="http://schemas.microsoft.com/office/drawing/2014/main" id="{9F2F7EB4-A4AC-E149-9168-316D4DE79C6D}"/>
                  </a:ext>
                </a:extLst>
              </p:cNvPr>
              <p:cNvGrpSpPr>
                <a:grpSpLocks noChangeAspect="1"/>
              </p:cNvGrpSpPr>
              <p:nvPr/>
            </p:nvGrpSpPr>
            <p:grpSpPr bwMode="auto">
              <a:xfrm>
                <a:off x="5284" y="2909"/>
                <a:ext cx="97" cy="81"/>
                <a:chOff x="2263775" y="1509713"/>
                <a:chExt cx="255588" cy="215900"/>
              </a:xfrm>
            </p:grpSpPr>
            <p:sp>
              <p:nvSpPr>
                <p:cNvPr id="16561" name="AutoShape 282">
                  <a:extLst>
                    <a:ext uri="{FF2B5EF4-FFF2-40B4-BE49-F238E27FC236}">
                      <a16:creationId xmlns:a16="http://schemas.microsoft.com/office/drawing/2014/main" id="{00F11C33-2D7D-FA4A-BC06-6107439A91FC}"/>
                    </a:ext>
                  </a:extLst>
                </p:cNvPr>
                <p:cNvSpPr>
                  <a:spLocks noChangeAspect="1" noChangeArrowheads="1"/>
                </p:cNvSpPr>
                <p:nvPr/>
              </p:nvSpPr>
              <p:spPr bwMode="auto">
                <a:xfrm>
                  <a:off x="2333625" y="1524000"/>
                  <a:ext cx="107950" cy="160338"/>
                </a:xfrm>
                <a:prstGeom prst="bracketPair">
                  <a:avLst>
                    <a:gd name="adj" fmla="val 16667"/>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nvGrpSpPr>
                <p:cNvPr id="16562" name="Group 283">
                  <a:extLst>
                    <a:ext uri="{FF2B5EF4-FFF2-40B4-BE49-F238E27FC236}">
                      <a16:creationId xmlns:a16="http://schemas.microsoft.com/office/drawing/2014/main" id="{8F1CCEC2-7549-454A-95C9-1439FA860E7E}"/>
                    </a:ext>
                  </a:extLst>
                </p:cNvPr>
                <p:cNvGrpSpPr>
                  <a:grpSpLocks noChangeAspect="1"/>
                </p:cNvGrpSpPr>
                <p:nvPr/>
              </p:nvGrpSpPr>
              <p:grpSpPr bwMode="auto">
                <a:xfrm>
                  <a:off x="2263775" y="1509707"/>
                  <a:ext cx="63500" cy="188911"/>
                  <a:chOff x="678" y="2014"/>
                  <a:chExt cx="115" cy="293"/>
                </a:xfrm>
              </p:grpSpPr>
              <p:sp>
                <p:nvSpPr>
                  <p:cNvPr id="16569" name="Line 284">
                    <a:extLst>
                      <a:ext uri="{FF2B5EF4-FFF2-40B4-BE49-F238E27FC236}">
                        <a16:creationId xmlns:a16="http://schemas.microsoft.com/office/drawing/2014/main" id="{F36A8BA1-3FDC-5B40-B3E6-2077FF00D078}"/>
                      </a:ext>
                    </a:extLst>
                  </p:cNvPr>
                  <p:cNvSpPr>
                    <a:spLocks noChangeAspect="1" noChangeShapeType="1"/>
                  </p:cNvSpPr>
                  <p:nvPr/>
                </p:nvSpPr>
                <p:spPr bwMode="auto">
                  <a:xfrm flipH="1" flipV="1">
                    <a:off x="700" y="2057"/>
                    <a:ext cx="93"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0" name="Line 285">
                    <a:extLst>
                      <a:ext uri="{FF2B5EF4-FFF2-40B4-BE49-F238E27FC236}">
                        <a16:creationId xmlns:a16="http://schemas.microsoft.com/office/drawing/2014/main" id="{1EA8DF1D-E8E5-154B-A44C-5F3268984B20}"/>
                      </a:ext>
                    </a:extLst>
                  </p:cNvPr>
                  <p:cNvSpPr>
                    <a:spLocks noChangeAspect="1" noChangeShapeType="1"/>
                  </p:cNvSpPr>
                  <p:nvPr/>
                </p:nvSpPr>
                <p:spPr bwMode="auto">
                  <a:xfrm flipH="1" flipV="1">
                    <a:off x="750" y="2014"/>
                    <a:ext cx="36" cy="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1" name="Line 286">
                    <a:extLst>
                      <a:ext uri="{FF2B5EF4-FFF2-40B4-BE49-F238E27FC236}">
                        <a16:creationId xmlns:a16="http://schemas.microsoft.com/office/drawing/2014/main" id="{A1C9592B-AABA-1B4B-A624-04F0B3DB763A}"/>
                      </a:ext>
                    </a:extLst>
                  </p:cNvPr>
                  <p:cNvSpPr>
                    <a:spLocks noChangeAspect="1" noChangeShapeType="1"/>
                  </p:cNvSpPr>
                  <p:nvPr/>
                </p:nvSpPr>
                <p:spPr bwMode="auto">
                  <a:xfrm flipH="1">
                    <a:off x="700" y="2160"/>
                    <a:ext cx="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2" name="Line 287">
                    <a:extLst>
                      <a:ext uri="{FF2B5EF4-FFF2-40B4-BE49-F238E27FC236}">
                        <a16:creationId xmlns:a16="http://schemas.microsoft.com/office/drawing/2014/main" id="{059C9F56-9189-DB4F-85FF-85F3BDF2A2CD}"/>
                      </a:ext>
                    </a:extLst>
                  </p:cNvPr>
                  <p:cNvSpPr>
                    <a:spLocks noChangeAspect="1" noChangeShapeType="1"/>
                  </p:cNvSpPr>
                  <p:nvPr/>
                </p:nvSpPr>
                <p:spPr bwMode="auto">
                  <a:xfrm flipH="1">
                    <a:off x="700" y="2160"/>
                    <a:ext cx="78"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3" name="Line 288">
                    <a:extLst>
                      <a:ext uri="{FF2B5EF4-FFF2-40B4-BE49-F238E27FC236}">
                        <a16:creationId xmlns:a16="http://schemas.microsoft.com/office/drawing/2014/main" id="{C089FA14-6083-C84A-A312-9351B1300E71}"/>
                      </a:ext>
                    </a:extLst>
                  </p:cNvPr>
                  <p:cNvSpPr>
                    <a:spLocks noChangeAspect="1" noChangeShapeType="1"/>
                  </p:cNvSpPr>
                  <p:nvPr/>
                </p:nvSpPr>
                <p:spPr bwMode="auto">
                  <a:xfrm flipH="1">
                    <a:off x="771" y="2160"/>
                    <a:ext cx="7"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74" name="Line 289">
                    <a:extLst>
                      <a:ext uri="{FF2B5EF4-FFF2-40B4-BE49-F238E27FC236}">
                        <a16:creationId xmlns:a16="http://schemas.microsoft.com/office/drawing/2014/main" id="{E220C545-1E2C-B842-A3EB-9BB6291AE4AB}"/>
                      </a:ext>
                    </a:extLst>
                  </p:cNvPr>
                  <p:cNvSpPr>
                    <a:spLocks noChangeAspect="1" noChangeShapeType="1"/>
                  </p:cNvSpPr>
                  <p:nvPr/>
                </p:nvSpPr>
                <p:spPr bwMode="auto">
                  <a:xfrm flipH="1">
                    <a:off x="678" y="2160"/>
                    <a:ext cx="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563" name="Group 290">
                  <a:extLst>
                    <a:ext uri="{FF2B5EF4-FFF2-40B4-BE49-F238E27FC236}">
                      <a16:creationId xmlns:a16="http://schemas.microsoft.com/office/drawing/2014/main" id="{F6D4D7A0-4BFA-4C45-A506-B09D4B453A09}"/>
                    </a:ext>
                  </a:extLst>
                </p:cNvPr>
                <p:cNvGrpSpPr>
                  <a:grpSpLocks noChangeAspect="1"/>
                </p:cNvGrpSpPr>
                <p:nvPr/>
              </p:nvGrpSpPr>
              <p:grpSpPr bwMode="auto">
                <a:xfrm>
                  <a:off x="2447941" y="1528758"/>
                  <a:ext cx="71440" cy="196849"/>
                  <a:chOff x="1014" y="2043"/>
                  <a:chExt cx="129" cy="307"/>
                </a:xfrm>
              </p:grpSpPr>
              <p:sp>
                <p:nvSpPr>
                  <p:cNvPr id="16564" name="Line 291">
                    <a:extLst>
                      <a:ext uri="{FF2B5EF4-FFF2-40B4-BE49-F238E27FC236}">
                        <a16:creationId xmlns:a16="http://schemas.microsoft.com/office/drawing/2014/main" id="{38A37764-D9E4-B049-AF81-0CB5342CEBE1}"/>
                      </a:ext>
                    </a:extLst>
                  </p:cNvPr>
                  <p:cNvSpPr>
                    <a:spLocks noChangeAspect="1" noChangeShapeType="1"/>
                  </p:cNvSpPr>
                  <p:nvPr/>
                </p:nvSpPr>
                <p:spPr bwMode="auto">
                  <a:xfrm flipV="1">
                    <a:off x="1014" y="2043"/>
                    <a:ext cx="43"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65" name="Line 292">
                    <a:extLst>
                      <a:ext uri="{FF2B5EF4-FFF2-40B4-BE49-F238E27FC236}">
                        <a16:creationId xmlns:a16="http://schemas.microsoft.com/office/drawing/2014/main" id="{4C69C0B4-9CB5-F649-9E47-FEBFDC2D0CA7}"/>
                      </a:ext>
                    </a:extLst>
                  </p:cNvPr>
                  <p:cNvSpPr>
                    <a:spLocks noChangeAspect="1" noChangeShapeType="1"/>
                  </p:cNvSpPr>
                  <p:nvPr/>
                </p:nvSpPr>
                <p:spPr bwMode="auto">
                  <a:xfrm flipV="1">
                    <a:off x="1014" y="2079"/>
                    <a:ext cx="93"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66" name="Line 293">
                    <a:extLst>
                      <a:ext uri="{FF2B5EF4-FFF2-40B4-BE49-F238E27FC236}">
                        <a16:creationId xmlns:a16="http://schemas.microsoft.com/office/drawing/2014/main" id="{7F16456F-D5CD-B941-880C-3B60ABBCFC86}"/>
                      </a:ext>
                    </a:extLst>
                  </p:cNvPr>
                  <p:cNvSpPr>
                    <a:spLocks noChangeAspect="1" noChangeShapeType="1"/>
                  </p:cNvSpPr>
                  <p:nvPr/>
                </p:nvSpPr>
                <p:spPr bwMode="auto">
                  <a:xfrm>
                    <a:off x="1014" y="2172"/>
                    <a:ext cx="1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67" name="Line 294">
                    <a:extLst>
                      <a:ext uri="{FF2B5EF4-FFF2-40B4-BE49-F238E27FC236}">
                        <a16:creationId xmlns:a16="http://schemas.microsoft.com/office/drawing/2014/main" id="{C1626C15-0E9F-FA49-911E-6575CA2517B0}"/>
                      </a:ext>
                    </a:extLst>
                  </p:cNvPr>
                  <p:cNvSpPr>
                    <a:spLocks noChangeAspect="1" noChangeShapeType="1"/>
                  </p:cNvSpPr>
                  <p:nvPr/>
                </p:nvSpPr>
                <p:spPr bwMode="auto">
                  <a:xfrm>
                    <a:off x="1021" y="2172"/>
                    <a:ext cx="100"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68" name="Line 295">
                    <a:extLst>
                      <a:ext uri="{FF2B5EF4-FFF2-40B4-BE49-F238E27FC236}">
                        <a16:creationId xmlns:a16="http://schemas.microsoft.com/office/drawing/2014/main" id="{4FEE6DB0-4196-8944-8EFA-930C72DC20F6}"/>
                      </a:ext>
                    </a:extLst>
                  </p:cNvPr>
                  <p:cNvSpPr>
                    <a:spLocks noChangeAspect="1" noChangeShapeType="1"/>
                  </p:cNvSpPr>
                  <p:nvPr/>
                </p:nvSpPr>
                <p:spPr bwMode="auto">
                  <a:xfrm>
                    <a:off x="1022" y="2172"/>
                    <a:ext cx="21" cy="1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6559" name="AutoShape 45">
                <a:extLst>
                  <a:ext uri="{FF2B5EF4-FFF2-40B4-BE49-F238E27FC236}">
                    <a16:creationId xmlns:a16="http://schemas.microsoft.com/office/drawing/2014/main" id="{417501F4-AF51-C84E-9F67-5001AB048EFF}"/>
                  </a:ext>
                </a:extLst>
              </p:cNvPr>
              <p:cNvSpPr>
                <a:spLocks noChangeAspect="1" noChangeArrowheads="1"/>
              </p:cNvSpPr>
              <p:nvPr/>
            </p:nvSpPr>
            <p:spPr bwMode="auto">
              <a:xfrm>
                <a:off x="5136" y="3216"/>
                <a:ext cx="110" cy="104"/>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sp>
            <p:nvSpPr>
              <p:cNvPr id="16560" name="AutoShape 45">
                <a:extLst>
                  <a:ext uri="{FF2B5EF4-FFF2-40B4-BE49-F238E27FC236}">
                    <a16:creationId xmlns:a16="http://schemas.microsoft.com/office/drawing/2014/main" id="{6DFE2C79-6AC9-9946-85BF-8DBCE233155B}"/>
                  </a:ext>
                </a:extLst>
              </p:cNvPr>
              <p:cNvSpPr>
                <a:spLocks noChangeAspect="1" noChangeArrowheads="1"/>
              </p:cNvSpPr>
              <p:nvPr/>
            </p:nvSpPr>
            <p:spPr bwMode="auto">
              <a:xfrm>
                <a:off x="3970" y="3216"/>
                <a:ext cx="110" cy="104"/>
              </a:xfrm>
              <a:prstGeom prst="octagon">
                <a:avLst>
                  <a:gd name="adj" fmla="val 29287"/>
                </a:avLst>
              </a:prstGeom>
              <a:solidFill>
                <a:srgbClr val="C0C0C0"/>
              </a:solidFill>
              <a:ln w="38100">
                <a:solidFill>
                  <a:schemeClr val="tx1"/>
                </a:solidFill>
                <a:miter lim="800000"/>
                <a:headEnd/>
                <a:tailEnd/>
              </a:ln>
            </p:spPr>
            <p:txBody>
              <a:bodyPr wrap="none" anchor="ct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endParaRPr lang="en-US" altLang="en-US" baseline="0"/>
              </a:p>
            </p:txBody>
          </p:sp>
        </p:grpSp>
        <p:sp>
          <p:nvSpPr>
            <p:cNvPr id="16454" name="Text Box 2">
              <a:extLst>
                <a:ext uri="{FF2B5EF4-FFF2-40B4-BE49-F238E27FC236}">
                  <a16:creationId xmlns:a16="http://schemas.microsoft.com/office/drawing/2014/main" id="{B57810B0-138A-6043-9CE4-90566B42D10A}"/>
                </a:ext>
              </a:extLst>
            </p:cNvPr>
            <p:cNvSpPr txBox="1">
              <a:spLocks noChangeArrowheads="1"/>
            </p:cNvSpPr>
            <p:nvPr/>
          </p:nvSpPr>
          <p:spPr bwMode="auto">
            <a:xfrm>
              <a:off x="7668289" y="2388668"/>
              <a:ext cx="825560" cy="33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a:latin typeface="Helvetica" pitchFamily="2" charset="0"/>
                </a:rPr>
                <a:t>e18.5</a:t>
              </a:r>
            </a:p>
          </p:txBody>
        </p:sp>
        <p:sp>
          <p:nvSpPr>
            <p:cNvPr id="16455" name="Line 1485">
              <a:extLst>
                <a:ext uri="{FF2B5EF4-FFF2-40B4-BE49-F238E27FC236}">
                  <a16:creationId xmlns:a16="http://schemas.microsoft.com/office/drawing/2014/main" id="{9B68570D-DA93-9E4C-A03C-8F816C9DDF9E}"/>
                </a:ext>
              </a:extLst>
            </p:cNvPr>
            <p:cNvSpPr>
              <a:spLocks noChangeShapeType="1"/>
            </p:cNvSpPr>
            <p:nvPr/>
          </p:nvSpPr>
          <p:spPr bwMode="auto">
            <a:xfrm>
              <a:off x="5509260" y="2164080"/>
              <a:ext cx="16002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56" name="Line 1486">
              <a:extLst>
                <a:ext uri="{FF2B5EF4-FFF2-40B4-BE49-F238E27FC236}">
                  <a16:creationId xmlns:a16="http://schemas.microsoft.com/office/drawing/2014/main" id="{D88D13C7-0D1A-EC44-9703-F138D82C4502}"/>
                </a:ext>
              </a:extLst>
            </p:cNvPr>
            <p:cNvSpPr>
              <a:spLocks noChangeShapeType="1"/>
            </p:cNvSpPr>
            <p:nvPr/>
          </p:nvSpPr>
          <p:spPr bwMode="auto">
            <a:xfrm>
              <a:off x="6736080" y="2164080"/>
              <a:ext cx="16002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6388" name="Rectangle 1575">
            <a:extLst>
              <a:ext uri="{FF2B5EF4-FFF2-40B4-BE49-F238E27FC236}">
                <a16:creationId xmlns:a16="http://schemas.microsoft.com/office/drawing/2014/main" id="{03E273B5-CFC9-C744-A63F-96594A18F127}"/>
              </a:ext>
            </a:extLst>
          </p:cNvPr>
          <p:cNvSpPr>
            <a:spLocks noGrp="1" noChangeArrowheads="1"/>
          </p:cNvSpPr>
          <p:nvPr>
            <p:ph type="title" idx="4294967295"/>
          </p:nvPr>
        </p:nvSpPr>
        <p:spPr>
          <a:xfrm>
            <a:off x="609600" y="415472"/>
            <a:ext cx="10972800" cy="914400"/>
          </a:xfrm>
        </p:spPr>
        <p:txBody>
          <a:bodyPr>
            <a:normAutofit/>
          </a:bodyPr>
          <a:lstStyle/>
          <a:p>
            <a:pPr algn="ctr"/>
            <a:r>
              <a:rPr lang="en-US" altLang="en-US" sz="3200" b="1" dirty="0">
                <a:latin typeface="Helvetica" pitchFamily="2" charset="0"/>
              </a:rPr>
              <a:t>Tail of Two Epithelial Developmental Processes</a:t>
            </a:r>
          </a:p>
        </p:txBody>
      </p:sp>
      <p:sp>
        <p:nvSpPr>
          <p:cNvPr id="16389" name="Text Box 1578">
            <a:extLst>
              <a:ext uri="{FF2B5EF4-FFF2-40B4-BE49-F238E27FC236}">
                <a16:creationId xmlns:a16="http://schemas.microsoft.com/office/drawing/2014/main" id="{6CAE978C-E9A9-B745-AC2A-53DD269E40B9}"/>
              </a:ext>
            </a:extLst>
          </p:cNvPr>
          <p:cNvSpPr txBox="1">
            <a:spLocks noChangeArrowheads="1"/>
          </p:cNvSpPr>
          <p:nvPr/>
        </p:nvSpPr>
        <p:spPr bwMode="auto">
          <a:xfrm>
            <a:off x="1258312" y="1806992"/>
            <a:ext cx="296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r>
              <a:rPr lang="en-US" altLang="en-US" sz="2000" b="1" baseline="0" dirty="0">
                <a:latin typeface="Helvetica" pitchFamily="2" charset="0"/>
              </a:rPr>
              <a:t>Intestinal Development</a:t>
            </a:r>
          </a:p>
        </p:txBody>
      </p:sp>
      <p:sp>
        <p:nvSpPr>
          <p:cNvPr id="16390" name="Text Box 1579">
            <a:extLst>
              <a:ext uri="{FF2B5EF4-FFF2-40B4-BE49-F238E27FC236}">
                <a16:creationId xmlns:a16="http://schemas.microsoft.com/office/drawing/2014/main" id="{4BC5BB23-F68B-4C49-AD76-D5055E7A0CBA}"/>
              </a:ext>
            </a:extLst>
          </p:cNvPr>
          <p:cNvSpPr txBox="1">
            <a:spLocks noChangeArrowheads="1"/>
          </p:cNvSpPr>
          <p:nvPr/>
        </p:nvSpPr>
        <p:spPr bwMode="auto">
          <a:xfrm>
            <a:off x="7630572" y="1806992"/>
            <a:ext cx="3078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ea typeface="ＭＳ Ｐゴシック" panose="020B0600070205080204" pitchFamily="34" charset="-128"/>
              </a:defRPr>
            </a:lvl1pPr>
            <a:lvl2pPr marL="37931725" indent="-37474525">
              <a:defRPr sz="2400" baseline="30000">
                <a:solidFill>
                  <a:schemeClr val="tx1"/>
                </a:solidFill>
                <a:latin typeface="Arial" panose="020B0604020202020204" pitchFamily="34" charset="0"/>
                <a:ea typeface="ＭＳ Ｐゴシック" panose="020B0600070205080204" pitchFamily="34" charset="-128"/>
              </a:defRPr>
            </a:lvl2pPr>
            <a:lvl3pPr>
              <a:defRPr sz="2400" baseline="30000">
                <a:solidFill>
                  <a:schemeClr val="tx1"/>
                </a:solidFill>
                <a:latin typeface="Arial" panose="020B0604020202020204" pitchFamily="34" charset="0"/>
                <a:ea typeface="ＭＳ Ｐゴシック" panose="020B0600070205080204" pitchFamily="34" charset="-128"/>
              </a:defRPr>
            </a:lvl3pPr>
            <a:lvl4pPr>
              <a:defRPr sz="2400" baseline="30000">
                <a:solidFill>
                  <a:schemeClr val="tx1"/>
                </a:solidFill>
                <a:latin typeface="Arial" panose="020B0604020202020204" pitchFamily="34" charset="0"/>
                <a:ea typeface="ＭＳ Ｐゴシック" panose="020B0600070205080204" pitchFamily="34" charset="-128"/>
              </a:defRPr>
            </a:lvl4pPr>
            <a:lvl5pPr>
              <a:defRPr sz="2400" baseline="30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30000">
                <a:solidFill>
                  <a:schemeClr val="tx1"/>
                </a:solidFill>
                <a:latin typeface="Arial" panose="020B0604020202020204" pitchFamily="34" charset="0"/>
                <a:ea typeface="ＭＳ Ｐゴシック" panose="020B0600070205080204" pitchFamily="34" charset="-128"/>
              </a:defRPr>
            </a:lvl9pPr>
          </a:lstStyle>
          <a:p>
            <a:pPr algn="r"/>
            <a:r>
              <a:rPr lang="en-US" altLang="en-US" sz="2000" b="1" baseline="0" dirty="0">
                <a:latin typeface="Helvetica" pitchFamily="2" charset="0"/>
              </a:rPr>
              <a:t>Epidermal Development</a:t>
            </a:r>
          </a:p>
        </p:txBody>
      </p:sp>
    </p:spTree>
    <p:extLst>
      <p:ext uri="{BB962C8B-B14F-4D97-AF65-F5344CB8AC3E}">
        <p14:creationId xmlns:p14="http://schemas.microsoft.com/office/powerpoint/2010/main" val="1755767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2" y="6172200"/>
            <a:ext cx="11070336" cy="457200"/>
          </a:xfrm>
        </p:spPr>
        <p:txBody>
          <a:bodyPr>
            <a:normAutofit fontScale="90000"/>
          </a:bodyPr>
          <a:lstStyle/>
          <a:p>
            <a:r>
              <a:rPr dirty="0"/>
              <a:t> 02.F04: Common types of epithelium: (A) simple squamous, (B) cuboidal, (C) columnar, (D) pseudostratified columnar (ciliated), (E) transitional, and (F) stratified squamous.</a:t>
            </a:r>
          </a:p>
        </p:txBody>
      </p:sp>
      <p:pic>
        <p:nvPicPr>
          <p:cNvPr id="3" name="Picture 2" descr="Six illustrations of epithelium. Figure A: Squamous cells are large, thin, and flat and contain a rounded nucleus. Figure B: The cuboidal epithelial cells have a single row of roughly equal height, width, and depth, cells with round nucleus at the center. Figure C: Columnar epithelial cells resemble elongated boxes. They have oval nuclei that are situated in the lower part of the cell. Figure D: pseudostratified columnar, ciliated: The nuclei of these epithelial cells are at different levels. A single layer of cells has its cell nuclei positioned in a manner suggestive of stratified epithelia with cilia at the upper end. Figure E: Transitional epithelium: Transitional epithelium is a stratified tissue made of multiple cell layers. Figure F: A stratified squamous epithelium consists of squamous, flattened, epithelial cells, arranged in layers upon a basal membrane. Only one layer is in contact with the basement membrane; the other layers adhere to one another."/>
          <p:cNvPicPr>
            <a:picLocks noChangeAspect="1"/>
          </p:cNvPicPr>
          <p:nvPr/>
        </p:nvPicPr>
        <p:blipFill>
          <a:blip r:embed="rId2"/>
          <a:stretch>
            <a:fillRect/>
          </a:stretch>
        </p:blipFill>
        <p:spPr>
          <a:xfrm>
            <a:off x="3396799" y="1143000"/>
            <a:ext cx="5147883" cy="5029200"/>
          </a:xfrm>
          <a:prstGeom prst="rect">
            <a:avLst/>
          </a:prstGeom>
        </p:spPr>
      </p:pic>
      <p:sp>
        <p:nvSpPr>
          <p:cNvPr id="4" name="TextBox 3">
            <a:extLst>
              <a:ext uri="{FF2B5EF4-FFF2-40B4-BE49-F238E27FC236}">
                <a16:creationId xmlns:a16="http://schemas.microsoft.com/office/drawing/2014/main" id="{64C6B596-6126-8647-95FB-C1FE827F5393}"/>
              </a:ext>
            </a:extLst>
          </p:cNvPr>
          <p:cNvSpPr txBox="1"/>
          <p:nvPr/>
        </p:nvSpPr>
        <p:spPr>
          <a:xfrm>
            <a:off x="1640910" y="6363222"/>
            <a:ext cx="9144555" cy="369332"/>
          </a:xfrm>
          <a:prstGeom prst="rect">
            <a:avLst/>
          </a:prstGeom>
          <a:noFill/>
        </p:spPr>
        <p:txBody>
          <a:bodyPr wrap="none" rtlCol="0">
            <a:spAutoFit/>
          </a:bodyPr>
          <a:lstStyle/>
          <a:p>
            <a:r>
              <a:rPr lang="en-US" dirty="0"/>
              <a:t>From Reisner and Reisner, An Introduction to Human Disease. 2022, Jones and Bartlett Learning</a:t>
            </a:r>
          </a:p>
        </p:txBody>
      </p:sp>
      <p:sp>
        <p:nvSpPr>
          <p:cNvPr id="5" name="Rectangle 1575">
            <a:extLst>
              <a:ext uri="{FF2B5EF4-FFF2-40B4-BE49-F238E27FC236}">
                <a16:creationId xmlns:a16="http://schemas.microsoft.com/office/drawing/2014/main" id="{AE964826-B9AF-F340-95D7-2AC5104F2749}"/>
              </a:ext>
            </a:extLst>
          </p:cNvPr>
          <p:cNvSpPr txBox="1">
            <a:spLocks noChangeArrowheads="1"/>
          </p:cNvSpPr>
          <p:nvPr/>
        </p:nvSpPr>
        <p:spPr>
          <a:xfrm>
            <a:off x="726787" y="133089"/>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latin typeface="Helvetica" pitchFamily="2" charset="0"/>
              </a:rPr>
              <a:t>Different Types of Epithelial Tissues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78390"/>
            <a:ext cx="11120336" cy="733485"/>
          </a:xfrm>
        </p:spPr>
        <p:txBody>
          <a:bodyPr/>
          <a:lstStyle/>
          <a:p>
            <a:pPr algn="ctr"/>
            <a:r>
              <a:rPr lang="en-US" b="1" u="sng" dirty="0">
                <a:latin typeface="Arial" panose="020B0604020202020204" pitchFamily="34" charset="0"/>
                <a:cs typeface="Arial" panose="020B0604020202020204" pitchFamily="34" charset="0"/>
              </a:rPr>
              <a:t>Conclusions</a:t>
            </a:r>
          </a:p>
        </p:txBody>
      </p:sp>
      <p:pic>
        <p:nvPicPr>
          <p:cNvPr id="4" name="Picture 3">
            <a:extLst>
              <a:ext uri="{FF2B5EF4-FFF2-40B4-BE49-F238E27FC236}">
                <a16:creationId xmlns:a16="http://schemas.microsoft.com/office/drawing/2014/main" id="{A76E7A79-EC77-4049-8796-8146A343B7FC}"/>
              </a:ext>
            </a:extLst>
          </p:cNvPr>
          <p:cNvPicPr>
            <a:picLocks noChangeAspect="1"/>
          </p:cNvPicPr>
          <p:nvPr/>
        </p:nvPicPr>
        <p:blipFill rotWithShape="1">
          <a:blip r:embed="rId3"/>
          <a:srcRect l="60979" t="-889" r="1" b="889"/>
          <a:stretch/>
        </p:blipFill>
        <p:spPr>
          <a:xfrm>
            <a:off x="811530" y="2144760"/>
            <a:ext cx="2823172" cy="2568479"/>
          </a:xfrm>
          <a:prstGeom prst="rect">
            <a:avLst/>
          </a:prstGeom>
        </p:spPr>
      </p:pic>
      <p:pic>
        <p:nvPicPr>
          <p:cNvPr id="7" name="Picture 6">
            <a:extLst>
              <a:ext uri="{FF2B5EF4-FFF2-40B4-BE49-F238E27FC236}">
                <a16:creationId xmlns:a16="http://schemas.microsoft.com/office/drawing/2014/main" id="{33C73342-4E51-5D48-B518-437D3A71D4DA}"/>
              </a:ext>
            </a:extLst>
          </p:cNvPr>
          <p:cNvPicPr>
            <a:picLocks noChangeAspect="1"/>
          </p:cNvPicPr>
          <p:nvPr/>
        </p:nvPicPr>
        <p:blipFill>
          <a:blip r:embed="rId4"/>
          <a:stretch>
            <a:fillRect/>
          </a:stretch>
        </p:blipFill>
        <p:spPr>
          <a:xfrm>
            <a:off x="4175062" y="674089"/>
            <a:ext cx="7117778" cy="5911628"/>
          </a:xfrm>
          <a:prstGeom prst="rect">
            <a:avLst/>
          </a:prstGeom>
        </p:spPr>
      </p:pic>
      <p:sp>
        <p:nvSpPr>
          <p:cNvPr id="6" name="TextBox 5">
            <a:extLst>
              <a:ext uri="{FF2B5EF4-FFF2-40B4-BE49-F238E27FC236}">
                <a16:creationId xmlns:a16="http://schemas.microsoft.com/office/drawing/2014/main" id="{5BE36895-63AF-7D4D-B9EA-0E999B74CADD}"/>
              </a:ext>
            </a:extLst>
          </p:cNvPr>
          <p:cNvSpPr txBox="1"/>
          <p:nvPr/>
        </p:nvSpPr>
        <p:spPr>
          <a:xfrm>
            <a:off x="91842" y="6305152"/>
            <a:ext cx="5241563"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Pansky</a:t>
            </a:r>
            <a:r>
              <a:rPr lang="en-US" dirty="0">
                <a:latin typeface="Arial" panose="020B0604020202020204" pitchFamily="34" charset="0"/>
                <a:cs typeface="Arial" panose="020B0604020202020204" pitchFamily="34" charset="0"/>
              </a:rPr>
              <a:t>, B. Review of Medical Embryology, 1982. </a:t>
            </a:r>
          </a:p>
        </p:txBody>
      </p:sp>
      <p:sp>
        <p:nvSpPr>
          <p:cNvPr id="8" name="TextBox 7">
            <a:extLst>
              <a:ext uri="{FF2B5EF4-FFF2-40B4-BE49-F238E27FC236}">
                <a16:creationId xmlns:a16="http://schemas.microsoft.com/office/drawing/2014/main" id="{10D9AC96-CC12-B544-A0BC-0A643545AE75}"/>
              </a:ext>
            </a:extLst>
          </p:cNvPr>
          <p:cNvSpPr txBox="1"/>
          <p:nvPr/>
        </p:nvSpPr>
        <p:spPr>
          <a:xfrm>
            <a:off x="4077292" y="5384412"/>
            <a:ext cx="251222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Endoderm = Entoderm</a:t>
            </a:r>
          </a:p>
        </p:txBody>
      </p:sp>
      <p:sp>
        <p:nvSpPr>
          <p:cNvPr id="9" name="TextBox 8">
            <a:extLst>
              <a:ext uri="{FF2B5EF4-FFF2-40B4-BE49-F238E27FC236}">
                <a16:creationId xmlns:a16="http://schemas.microsoft.com/office/drawing/2014/main" id="{FDEC8D5C-A1C5-C147-AD70-774D8F6247D0}"/>
              </a:ext>
            </a:extLst>
          </p:cNvPr>
          <p:cNvSpPr txBox="1"/>
          <p:nvPr/>
        </p:nvSpPr>
        <p:spPr>
          <a:xfrm>
            <a:off x="8251652" y="5061246"/>
            <a:ext cx="3717684"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Questions:</a:t>
            </a:r>
          </a:p>
          <a:p>
            <a:pPr algn="ctr"/>
            <a:r>
              <a:rPr lang="en-US" b="1" dirty="0">
                <a:latin typeface="Arial" panose="020B0604020202020204" pitchFamily="34" charset="0"/>
                <a:cs typeface="Arial" panose="020B0604020202020204" pitchFamily="34" charset="0"/>
              </a:rPr>
              <a:t>Email: </a:t>
            </a:r>
            <a:r>
              <a:rPr lang="en-US" b="1" dirty="0" err="1">
                <a:latin typeface="Arial" panose="020B0604020202020204" pitchFamily="34" charset="0"/>
                <a:cs typeface="Arial" panose="020B0604020202020204" pitchFamily="34" charset="0"/>
              </a:rPr>
              <a:t>agladden@email.unc.edu</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835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045.JPG"/>
          <p:cNvPicPr>
            <a:picLocks noChangeAspect="1"/>
          </p:cNvPicPr>
          <p:nvPr/>
        </p:nvPicPr>
        <p:blipFill rotWithShape="1">
          <a:blip r:embed="rId3">
            <a:extLst>
              <a:ext uri="{28A0092B-C50C-407E-A947-70E740481C1C}">
                <a14:useLocalDpi xmlns:a14="http://schemas.microsoft.com/office/drawing/2010/main" val="0"/>
              </a:ext>
            </a:extLst>
          </a:blip>
          <a:srcRect l="-90706" t="-52133" r="107052" b="64530"/>
          <a:stretch/>
        </p:blipFill>
        <p:spPr>
          <a:xfrm>
            <a:off x="1714501" y="873260"/>
            <a:ext cx="4143375" cy="3254240"/>
          </a:xfrm>
          <a:prstGeom prst="rect">
            <a:avLst/>
          </a:prstGeom>
        </p:spPr>
      </p:pic>
      <p:pic>
        <p:nvPicPr>
          <p:cNvPr id="6" name="Picture 5" descr="IMG_0045.JPG"/>
          <p:cNvPicPr>
            <a:picLocks noChangeAspect="1"/>
          </p:cNvPicPr>
          <p:nvPr/>
        </p:nvPicPr>
        <p:blipFill rotWithShape="1">
          <a:blip r:embed="rId3">
            <a:extLst>
              <a:ext uri="{28A0092B-C50C-407E-A947-70E740481C1C}">
                <a14:useLocalDpi xmlns:a14="http://schemas.microsoft.com/office/drawing/2010/main" val="0"/>
              </a:ext>
            </a:extLst>
          </a:blip>
          <a:srcRect l="19097" t="15972" r="17205" b="13634"/>
          <a:stretch/>
        </p:blipFill>
        <p:spPr>
          <a:xfrm>
            <a:off x="213913" y="1722800"/>
            <a:ext cx="4822204" cy="3661505"/>
          </a:xfrm>
          <a:prstGeom prst="rect">
            <a:avLst/>
          </a:prstGeom>
        </p:spPr>
      </p:pic>
      <p:sp>
        <p:nvSpPr>
          <p:cNvPr id="7" name="Title 1"/>
          <p:cNvSpPr>
            <a:spLocks noGrp="1"/>
          </p:cNvSpPr>
          <p:nvPr>
            <p:ph type="title"/>
          </p:nvPr>
        </p:nvSpPr>
        <p:spPr>
          <a:xfrm>
            <a:off x="813436" y="43376"/>
            <a:ext cx="11041380" cy="1128536"/>
          </a:xfrm>
        </p:spPr>
        <p:txBody>
          <a:bodyPr>
            <a:normAutofit fontScale="90000"/>
          </a:bodyPr>
          <a:lstStyle/>
          <a:p>
            <a:r>
              <a:rPr lang="en-US" b="1" dirty="0">
                <a:latin typeface="Arial" panose="020B0604020202020204" pitchFamily="34" charset="0"/>
                <a:cs typeface="Arial" panose="020B0604020202020204" pitchFamily="34" charset="0"/>
              </a:rPr>
              <a:t>How do you describe orientation in tissue?</a:t>
            </a:r>
          </a:p>
        </p:txBody>
      </p:sp>
      <p:grpSp>
        <p:nvGrpSpPr>
          <p:cNvPr id="2" name="Group 1">
            <a:extLst>
              <a:ext uri="{FF2B5EF4-FFF2-40B4-BE49-F238E27FC236}">
                <a16:creationId xmlns:a16="http://schemas.microsoft.com/office/drawing/2014/main" id="{B6C2AB61-DABD-6345-AB75-A4E13E5D33D6}"/>
              </a:ext>
            </a:extLst>
          </p:cNvPr>
          <p:cNvGrpSpPr/>
          <p:nvPr/>
        </p:nvGrpSpPr>
        <p:grpSpPr>
          <a:xfrm>
            <a:off x="5137297" y="1925740"/>
            <a:ext cx="2963431" cy="3284346"/>
            <a:chOff x="5617937" y="2089806"/>
            <a:chExt cx="2326502" cy="2602128"/>
          </a:xfrm>
        </p:grpSpPr>
        <p:grpSp>
          <p:nvGrpSpPr>
            <p:cNvPr id="5" name="Group 4">
              <a:extLst>
                <a:ext uri="{FF2B5EF4-FFF2-40B4-BE49-F238E27FC236}">
                  <a16:creationId xmlns:a16="http://schemas.microsoft.com/office/drawing/2014/main" id="{C1A90A9F-25F6-9548-B31B-ADB93B503A1F}"/>
                </a:ext>
              </a:extLst>
            </p:cNvPr>
            <p:cNvGrpSpPr/>
            <p:nvPr/>
          </p:nvGrpSpPr>
          <p:grpSpPr>
            <a:xfrm>
              <a:off x="5847055" y="2089806"/>
              <a:ext cx="2097384" cy="2369821"/>
              <a:chOff x="351988" y="1171288"/>
              <a:chExt cx="2097384" cy="2369821"/>
            </a:xfrm>
          </p:grpSpPr>
          <p:pic>
            <p:nvPicPr>
              <p:cNvPr id="8" name="Picture 7">
                <a:extLst>
                  <a:ext uri="{FF2B5EF4-FFF2-40B4-BE49-F238E27FC236}">
                    <a16:creationId xmlns:a16="http://schemas.microsoft.com/office/drawing/2014/main" id="{8F710E22-7AE1-984A-9292-9063C0A2B241}"/>
                  </a:ext>
                </a:extLst>
              </p:cNvPr>
              <p:cNvPicPr>
                <a:picLocks noChangeAspect="1"/>
              </p:cNvPicPr>
              <p:nvPr/>
            </p:nvPicPr>
            <p:blipFill rotWithShape="1">
              <a:blip r:embed="rId4"/>
              <a:srcRect l="50613" t="66581"/>
              <a:stretch/>
            </p:blipFill>
            <p:spPr>
              <a:xfrm>
                <a:off x="351988" y="1429658"/>
                <a:ext cx="1918471" cy="1857167"/>
              </a:xfrm>
              <a:prstGeom prst="rect">
                <a:avLst/>
              </a:prstGeom>
            </p:spPr>
          </p:pic>
          <p:sp>
            <p:nvSpPr>
              <p:cNvPr id="9" name="TextBox 8">
                <a:extLst>
                  <a:ext uri="{FF2B5EF4-FFF2-40B4-BE49-F238E27FC236}">
                    <a16:creationId xmlns:a16="http://schemas.microsoft.com/office/drawing/2014/main" id="{3923932A-AE40-5048-8D09-A7BE5F3B3F5E}"/>
                  </a:ext>
                </a:extLst>
              </p:cNvPr>
              <p:cNvSpPr txBox="1"/>
              <p:nvPr/>
            </p:nvSpPr>
            <p:spPr>
              <a:xfrm>
                <a:off x="873012" y="1171288"/>
                <a:ext cx="850463" cy="400110"/>
              </a:xfrm>
              <a:prstGeom prst="rect">
                <a:avLst/>
              </a:prstGeom>
              <a:noFill/>
            </p:spPr>
            <p:txBody>
              <a:bodyPr wrap="none" rtlCol="0">
                <a:spAutoFit/>
              </a:bodyPr>
              <a:lstStyle/>
              <a:p>
                <a:r>
                  <a:rPr lang="en-US" sz="2000" b="1" dirty="0">
                    <a:solidFill>
                      <a:srgbClr val="066017"/>
                    </a:solidFill>
                  </a:rPr>
                  <a:t>Apical</a:t>
                </a:r>
              </a:p>
            </p:txBody>
          </p:sp>
          <p:sp>
            <p:nvSpPr>
              <p:cNvPr id="10" name="TextBox 9">
                <a:extLst>
                  <a:ext uri="{FF2B5EF4-FFF2-40B4-BE49-F238E27FC236}">
                    <a16:creationId xmlns:a16="http://schemas.microsoft.com/office/drawing/2014/main" id="{104ED1C0-9B21-E540-9BD1-5802939437BF}"/>
                  </a:ext>
                </a:extLst>
              </p:cNvPr>
              <p:cNvSpPr txBox="1"/>
              <p:nvPr/>
            </p:nvSpPr>
            <p:spPr>
              <a:xfrm>
                <a:off x="915775" y="3140999"/>
                <a:ext cx="746969" cy="400110"/>
              </a:xfrm>
              <a:prstGeom prst="rect">
                <a:avLst/>
              </a:prstGeom>
              <a:noFill/>
            </p:spPr>
            <p:txBody>
              <a:bodyPr wrap="none" rtlCol="0">
                <a:spAutoFit/>
              </a:bodyPr>
              <a:lstStyle/>
              <a:p>
                <a:r>
                  <a:rPr lang="en-US" sz="2000" b="1" dirty="0">
                    <a:solidFill>
                      <a:schemeClr val="tx2">
                        <a:lumMod val="75000"/>
                      </a:schemeClr>
                    </a:solidFill>
                  </a:rPr>
                  <a:t>Basal</a:t>
                </a:r>
              </a:p>
            </p:txBody>
          </p:sp>
          <p:sp>
            <p:nvSpPr>
              <p:cNvPr id="11" name="TextBox 10">
                <a:extLst>
                  <a:ext uri="{FF2B5EF4-FFF2-40B4-BE49-F238E27FC236}">
                    <a16:creationId xmlns:a16="http://schemas.microsoft.com/office/drawing/2014/main" id="{3EEC04ED-860C-9244-9C1E-21F50C9167BA}"/>
                  </a:ext>
                </a:extLst>
              </p:cNvPr>
              <p:cNvSpPr txBox="1"/>
              <p:nvPr/>
            </p:nvSpPr>
            <p:spPr>
              <a:xfrm rot="5400000">
                <a:off x="1790046" y="2103316"/>
                <a:ext cx="918541" cy="400110"/>
              </a:xfrm>
              <a:prstGeom prst="rect">
                <a:avLst/>
              </a:prstGeom>
              <a:noFill/>
            </p:spPr>
            <p:txBody>
              <a:bodyPr wrap="none" rtlCol="0">
                <a:spAutoFit/>
              </a:bodyPr>
              <a:lstStyle/>
              <a:p>
                <a:r>
                  <a:rPr lang="en-US" sz="2000" b="1" dirty="0">
                    <a:solidFill>
                      <a:srgbClr val="800000"/>
                    </a:solidFill>
                  </a:rPr>
                  <a:t>Lateral</a:t>
                </a:r>
              </a:p>
            </p:txBody>
          </p:sp>
        </p:grpSp>
        <p:sp>
          <p:nvSpPr>
            <p:cNvPr id="12" name="TextBox 11">
              <a:extLst>
                <a:ext uri="{FF2B5EF4-FFF2-40B4-BE49-F238E27FC236}">
                  <a16:creationId xmlns:a16="http://schemas.microsoft.com/office/drawing/2014/main" id="{DC418256-0780-7643-A88F-D54BCB7FABFC}"/>
                </a:ext>
              </a:extLst>
            </p:cNvPr>
            <p:cNvSpPr txBox="1"/>
            <p:nvPr/>
          </p:nvSpPr>
          <p:spPr>
            <a:xfrm>
              <a:off x="6116132" y="4322602"/>
              <a:ext cx="1633781" cy="369332"/>
            </a:xfrm>
            <a:prstGeom prst="rect">
              <a:avLst/>
            </a:prstGeom>
            <a:noFill/>
          </p:spPr>
          <p:txBody>
            <a:bodyPr wrap="none" rtlCol="0">
              <a:spAutoFit/>
            </a:bodyPr>
            <a:lstStyle/>
            <a:p>
              <a:r>
                <a:rPr lang="en-US" b="1" dirty="0"/>
                <a:t>Individual Cells</a:t>
              </a:r>
            </a:p>
          </p:txBody>
        </p:sp>
        <p:sp>
          <p:nvSpPr>
            <p:cNvPr id="13" name="TextBox 12">
              <a:extLst>
                <a:ext uri="{FF2B5EF4-FFF2-40B4-BE49-F238E27FC236}">
                  <a16:creationId xmlns:a16="http://schemas.microsoft.com/office/drawing/2014/main" id="{D8618942-36D3-8244-975B-E6F8D62A7777}"/>
                </a:ext>
              </a:extLst>
            </p:cNvPr>
            <p:cNvSpPr txBox="1"/>
            <p:nvPr/>
          </p:nvSpPr>
          <p:spPr>
            <a:xfrm rot="16200000">
              <a:off x="5358721" y="2906170"/>
              <a:ext cx="918541" cy="400110"/>
            </a:xfrm>
            <a:prstGeom prst="rect">
              <a:avLst/>
            </a:prstGeom>
            <a:noFill/>
          </p:spPr>
          <p:txBody>
            <a:bodyPr wrap="none" rtlCol="0">
              <a:spAutoFit/>
            </a:bodyPr>
            <a:lstStyle/>
            <a:p>
              <a:r>
                <a:rPr lang="en-US" sz="2000" b="1" dirty="0">
                  <a:solidFill>
                    <a:srgbClr val="800000"/>
                  </a:solidFill>
                </a:rPr>
                <a:t>Lateral</a:t>
              </a:r>
            </a:p>
          </p:txBody>
        </p:sp>
      </p:grpSp>
      <p:grpSp>
        <p:nvGrpSpPr>
          <p:cNvPr id="14" name="Group 13">
            <a:extLst>
              <a:ext uri="{FF2B5EF4-FFF2-40B4-BE49-F238E27FC236}">
                <a16:creationId xmlns:a16="http://schemas.microsoft.com/office/drawing/2014/main" id="{D6C55363-C119-8540-9D32-05C21956BB2E}"/>
              </a:ext>
            </a:extLst>
          </p:cNvPr>
          <p:cNvGrpSpPr/>
          <p:nvPr/>
        </p:nvGrpSpPr>
        <p:grpSpPr>
          <a:xfrm>
            <a:off x="8150126" y="1992282"/>
            <a:ext cx="3812347" cy="3018129"/>
            <a:chOff x="42925" y="4173891"/>
            <a:chExt cx="3100970" cy="2419581"/>
          </a:xfrm>
        </p:grpSpPr>
        <p:sp>
          <p:nvSpPr>
            <p:cNvPr id="15" name="Rectangle 14">
              <a:extLst>
                <a:ext uri="{FF2B5EF4-FFF2-40B4-BE49-F238E27FC236}">
                  <a16:creationId xmlns:a16="http://schemas.microsoft.com/office/drawing/2014/main" id="{E3A12448-CFCB-4141-AC86-83071414000B}"/>
                </a:ext>
              </a:extLst>
            </p:cNvPr>
            <p:cNvSpPr/>
            <p:nvPr/>
          </p:nvSpPr>
          <p:spPr>
            <a:xfrm>
              <a:off x="102739" y="4173891"/>
              <a:ext cx="3041156" cy="2419581"/>
            </a:xfrm>
            <a:prstGeom prst="rect">
              <a:avLst/>
            </a:prstGeom>
            <a:noFill/>
            <a:ln w="38100" cmpd="sng">
              <a:solidFill>
                <a:srgbClr val="B202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F5F3161-9A7A-7A48-88AF-A94BFD62EF11}"/>
                </a:ext>
              </a:extLst>
            </p:cNvPr>
            <p:cNvSpPr txBox="1"/>
            <p:nvPr/>
          </p:nvSpPr>
          <p:spPr>
            <a:xfrm>
              <a:off x="888466" y="6224140"/>
              <a:ext cx="1198728" cy="369332"/>
            </a:xfrm>
            <a:prstGeom prst="rect">
              <a:avLst/>
            </a:prstGeom>
            <a:noFill/>
          </p:spPr>
          <p:txBody>
            <a:bodyPr wrap="none" rtlCol="0">
              <a:spAutoFit/>
            </a:bodyPr>
            <a:lstStyle/>
            <a:p>
              <a:r>
                <a:rPr lang="en-US" b="1" dirty="0"/>
                <a:t>Organisms</a:t>
              </a:r>
            </a:p>
          </p:txBody>
        </p:sp>
        <p:grpSp>
          <p:nvGrpSpPr>
            <p:cNvPr id="17" name="Group 16">
              <a:extLst>
                <a:ext uri="{FF2B5EF4-FFF2-40B4-BE49-F238E27FC236}">
                  <a16:creationId xmlns:a16="http://schemas.microsoft.com/office/drawing/2014/main" id="{8EC495F9-4162-8741-A32D-15086E212FAC}"/>
                </a:ext>
              </a:extLst>
            </p:cNvPr>
            <p:cNvGrpSpPr/>
            <p:nvPr/>
          </p:nvGrpSpPr>
          <p:grpSpPr>
            <a:xfrm>
              <a:off x="42925" y="4173891"/>
              <a:ext cx="3099590" cy="2098884"/>
              <a:chOff x="42925" y="4173891"/>
              <a:chExt cx="3099590" cy="2098884"/>
            </a:xfrm>
          </p:grpSpPr>
          <p:pic>
            <p:nvPicPr>
              <p:cNvPr id="19" name="Picture 18">
                <a:extLst>
                  <a:ext uri="{FF2B5EF4-FFF2-40B4-BE49-F238E27FC236}">
                    <a16:creationId xmlns:a16="http://schemas.microsoft.com/office/drawing/2014/main" id="{32D3D79B-2206-7948-9CBB-BC49D2E86E6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294268" y="4453611"/>
                <a:ext cx="2597795" cy="1512019"/>
              </a:xfrm>
              <a:prstGeom prst="rect">
                <a:avLst/>
              </a:prstGeom>
            </p:spPr>
          </p:pic>
          <p:sp>
            <p:nvSpPr>
              <p:cNvPr id="20" name="TextBox 19">
                <a:extLst>
                  <a:ext uri="{FF2B5EF4-FFF2-40B4-BE49-F238E27FC236}">
                    <a16:creationId xmlns:a16="http://schemas.microsoft.com/office/drawing/2014/main" id="{F75FCBC3-B0F6-0742-959D-11EE1C0BE3B4}"/>
                  </a:ext>
                </a:extLst>
              </p:cNvPr>
              <p:cNvSpPr txBox="1"/>
              <p:nvPr/>
            </p:nvSpPr>
            <p:spPr>
              <a:xfrm rot="16200000">
                <a:off x="-590110" y="5019238"/>
                <a:ext cx="1566485" cy="300415"/>
              </a:xfrm>
              <a:prstGeom prst="rect">
                <a:avLst/>
              </a:prstGeom>
              <a:noFill/>
              <a:ln>
                <a:solidFill>
                  <a:schemeClr val="bg1"/>
                </a:solidFill>
              </a:ln>
              <a:effectLst>
                <a:softEdge rad="330200"/>
              </a:effectLst>
            </p:spPr>
            <p:txBody>
              <a:bodyPr wrap="none" rtlCol="0">
                <a:spAutoFit/>
              </a:bodyPr>
              <a:lstStyle/>
              <a:p>
                <a:r>
                  <a:rPr lang="en-US" b="1" dirty="0">
                    <a:solidFill>
                      <a:srgbClr val="660066"/>
                    </a:solidFill>
                  </a:rPr>
                  <a:t>Anterior or Cranial</a:t>
                </a:r>
              </a:p>
            </p:txBody>
          </p:sp>
          <p:sp>
            <p:nvSpPr>
              <p:cNvPr id="21" name="TextBox 20">
                <a:extLst>
                  <a:ext uri="{FF2B5EF4-FFF2-40B4-BE49-F238E27FC236}">
                    <a16:creationId xmlns:a16="http://schemas.microsoft.com/office/drawing/2014/main" id="{38C35233-7C5F-1F4C-A3BF-751D4B18011E}"/>
                  </a:ext>
                </a:extLst>
              </p:cNvPr>
              <p:cNvSpPr txBox="1"/>
              <p:nvPr/>
            </p:nvSpPr>
            <p:spPr>
              <a:xfrm rot="16200000">
                <a:off x="2184289" y="5056902"/>
                <a:ext cx="1616038" cy="300415"/>
              </a:xfrm>
              <a:prstGeom prst="rect">
                <a:avLst/>
              </a:prstGeom>
              <a:solidFill>
                <a:schemeClr val="tx1"/>
              </a:solidFill>
              <a:ln>
                <a:solidFill>
                  <a:schemeClr val="bg1"/>
                </a:solidFill>
              </a:ln>
              <a:effectLst>
                <a:softEdge rad="330200"/>
              </a:effectLst>
            </p:spPr>
            <p:txBody>
              <a:bodyPr wrap="none" rtlCol="0">
                <a:spAutoFit/>
              </a:bodyPr>
              <a:lstStyle/>
              <a:p>
                <a:r>
                  <a:rPr lang="en-US" b="1" dirty="0">
                    <a:solidFill>
                      <a:srgbClr val="B20202"/>
                    </a:solidFill>
                  </a:rPr>
                  <a:t>Posterior or Caudal</a:t>
                </a:r>
              </a:p>
            </p:txBody>
          </p:sp>
          <p:sp>
            <p:nvSpPr>
              <p:cNvPr id="22" name="TextBox 21">
                <a:extLst>
                  <a:ext uri="{FF2B5EF4-FFF2-40B4-BE49-F238E27FC236}">
                    <a16:creationId xmlns:a16="http://schemas.microsoft.com/office/drawing/2014/main" id="{40141D90-0660-4747-B52E-755CCF439501}"/>
                  </a:ext>
                </a:extLst>
              </p:cNvPr>
              <p:cNvSpPr txBox="1"/>
              <p:nvPr/>
            </p:nvSpPr>
            <p:spPr>
              <a:xfrm>
                <a:off x="1244062" y="5903443"/>
                <a:ext cx="893957" cy="369332"/>
              </a:xfrm>
              <a:prstGeom prst="rect">
                <a:avLst/>
              </a:prstGeom>
              <a:solidFill>
                <a:schemeClr val="tx1"/>
              </a:solidFill>
              <a:ln>
                <a:solidFill>
                  <a:schemeClr val="bg1"/>
                </a:solidFill>
              </a:ln>
              <a:effectLst>
                <a:softEdge rad="330200"/>
              </a:effectLst>
            </p:spPr>
            <p:txBody>
              <a:bodyPr wrap="none" rtlCol="0">
                <a:spAutoFit/>
              </a:bodyPr>
              <a:lstStyle/>
              <a:p>
                <a:r>
                  <a:rPr lang="en-US" b="1" dirty="0">
                    <a:solidFill>
                      <a:schemeClr val="tx2">
                        <a:lumMod val="75000"/>
                      </a:schemeClr>
                    </a:solidFill>
                  </a:rPr>
                  <a:t>Ventral</a:t>
                </a:r>
              </a:p>
            </p:txBody>
          </p:sp>
          <p:sp>
            <p:nvSpPr>
              <p:cNvPr id="23" name="TextBox 22">
                <a:extLst>
                  <a:ext uri="{FF2B5EF4-FFF2-40B4-BE49-F238E27FC236}">
                    <a16:creationId xmlns:a16="http://schemas.microsoft.com/office/drawing/2014/main" id="{9AE69AE2-B619-0E40-99E0-C1A73AE85CB0}"/>
                  </a:ext>
                </a:extLst>
              </p:cNvPr>
              <p:cNvSpPr txBox="1"/>
              <p:nvPr/>
            </p:nvSpPr>
            <p:spPr>
              <a:xfrm>
                <a:off x="1228901" y="4173891"/>
                <a:ext cx="799054" cy="369332"/>
              </a:xfrm>
              <a:prstGeom prst="rect">
                <a:avLst/>
              </a:prstGeom>
              <a:solidFill>
                <a:srgbClr val="066017"/>
              </a:solidFill>
              <a:ln>
                <a:solidFill>
                  <a:schemeClr val="bg1"/>
                </a:solidFill>
              </a:ln>
              <a:effectLst>
                <a:softEdge rad="330200"/>
              </a:effectLst>
            </p:spPr>
            <p:txBody>
              <a:bodyPr wrap="none" rtlCol="0">
                <a:spAutoFit/>
              </a:bodyPr>
              <a:lstStyle/>
              <a:p>
                <a:r>
                  <a:rPr lang="en-US" b="1" dirty="0">
                    <a:solidFill>
                      <a:srgbClr val="066017"/>
                    </a:solidFill>
                  </a:rPr>
                  <a:t>Dorsal</a:t>
                </a:r>
              </a:p>
            </p:txBody>
          </p:sp>
        </p:grpSp>
      </p:grpSp>
    </p:spTree>
    <p:extLst>
      <p:ext uri="{BB962C8B-B14F-4D97-AF65-F5344CB8AC3E}">
        <p14:creationId xmlns:p14="http://schemas.microsoft.com/office/powerpoint/2010/main" val="426577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09CF1-A7AB-524B-9564-23F78C5AA482}"/>
              </a:ext>
            </a:extLst>
          </p:cNvPr>
          <p:cNvSpPr>
            <a:spLocks noGrp="1"/>
          </p:cNvSpPr>
          <p:nvPr>
            <p:ph type="title"/>
          </p:nvPr>
        </p:nvSpPr>
        <p:spPr>
          <a:xfrm>
            <a:off x="384810" y="66972"/>
            <a:ext cx="11807190" cy="898843"/>
          </a:xfrm>
        </p:spPr>
        <p:txBody>
          <a:bodyPr>
            <a:normAutofit/>
          </a:bodyPr>
          <a:lstStyle/>
          <a:p>
            <a:pPr algn="ctr"/>
            <a:r>
              <a:rPr lang="en-US" sz="4000" b="1" dirty="0">
                <a:latin typeface="Arial" panose="020B0604020202020204" pitchFamily="34" charset="0"/>
                <a:cs typeface="Arial" panose="020B0604020202020204" pitchFamily="34" charset="0"/>
              </a:rPr>
              <a:t>Mouse versus Human Embryo Development</a:t>
            </a:r>
          </a:p>
        </p:txBody>
      </p:sp>
      <p:pic>
        <p:nvPicPr>
          <p:cNvPr id="5" name="Picture 4">
            <a:extLst>
              <a:ext uri="{FF2B5EF4-FFF2-40B4-BE49-F238E27FC236}">
                <a16:creationId xmlns:a16="http://schemas.microsoft.com/office/drawing/2014/main" id="{D4F0B86E-53EE-2845-B7D0-88B4F9F17A69}"/>
              </a:ext>
            </a:extLst>
          </p:cNvPr>
          <p:cNvPicPr>
            <a:picLocks noChangeAspect="1"/>
          </p:cNvPicPr>
          <p:nvPr/>
        </p:nvPicPr>
        <p:blipFill>
          <a:blip r:embed="rId3"/>
          <a:stretch>
            <a:fillRect/>
          </a:stretch>
        </p:blipFill>
        <p:spPr>
          <a:xfrm>
            <a:off x="2146498" y="965814"/>
            <a:ext cx="8083352" cy="5427631"/>
          </a:xfrm>
          <a:prstGeom prst="rect">
            <a:avLst/>
          </a:prstGeom>
        </p:spPr>
      </p:pic>
      <p:sp>
        <p:nvSpPr>
          <p:cNvPr id="6" name="TextBox 5">
            <a:extLst>
              <a:ext uri="{FF2B5EF4-FFF2-40B4-BE49-F238E27FC236}">
                <a16:creationId xmlns:a16="http://schemas.microsoft.com/office/drawing/2014/main" id="{28ACD38B-B8FB-6E42-86BC-447C5767F8F7}"/>
              </a:ext>
            </a:extLst>
          </p:cNvPr>
          <p:cNvSpPr txBox="1"/>
          <p:nvPr/>
        </p:nvSpPr>
        <p:spPr>
          <a:xfrm>
            <a:off x="8994968" y="6424612"/>
            <a:ext cx="2379177"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Xue</a:t>
            </a:r>
            <a:r>
              <a:rPr lang="en-US" sz="1200" dirty="0">
                <a:latin typeface="Arial" panose="020B0604020202020204" pitchFamily="34" charset="0"/>
                <a:cs typeface="Arial" panose="020B0604020202020204" pitchFamily="34" charset="0"/>
              </a:rPr>
              <a:t> et al., BMC Genomics 2013</a:t>
            </a:r>
          </a:p>
        </p:txBody>
      </p:sp>
    </p:spTree>
    <p:extLst>
      <p:ext uri="{BB962C8B-B14F-4D97-AF65-F5344CB8AC3E}">
        <p14:creationId xmlns:p14="http://schemas.microsoft.com/office/powerpoint/2010/main" val="2889616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0AE54A-475F-0342-B076-36A91046888B}"/>
              </a:ext>
            </a:extLst>
          </p:cNvPr>
          <p:cNvSpPr>
            <a:spLocks noGrp="1"/>
          </p:cNvSpPr>
          <p:nvPr>
            <p:ph type="title"/>
          </p:nvPr>
        </p:nvSpPr>
        <p:spPr>
          <a:xfrm>
            <a:off x="838200" y="169184"/>
            <a:ext cx="10515600" cy="799646"/>
          </a:xfrm>
        </p:spPr>
        <p:txBody>
          <a:bodyPr/>
          <a:lstStyle/>
          <a:p>
            <a:pPr algn="ctr"/>
            <a:r>
              <a:rPr lang="en-US" b="1" dirty="0">
                <a:latin typeface="Arial" panose="020B0604020202020204" pitchFamily="34" charset="0"/>
                <a:cs typeface="Arial" panose="020B0604020202020204" pitchFamily="34" charset="0"/>
              </a:rPr>
              <a:t>Goals for today’s class!</a:t>
            </a:r>
          </a:p>
        </p:txBody>
      </p:sp>
      <p:sp>
        <p:nvSpPr>
          <p:cNvPr id="6" name="Content Placeholder 5">
            <a:extLst>
              <a:ext uri="{FF2B5EF4-FFF2-40B4-BE49-F238E27FC236}">
                <a16:creationId xmlns:a16="http://schemas.microsoft.com/office/drawing/2014/main" id="{03F6D669-C150-D747-8D04-367C3A0C6417}"/>
              </a:ext>
            </a:extLst>
          </p:cNvPr>
          <p:cNvSpPr>
            <a:spLocks noGrp="1"/>
          </p:cNvSpPr>
          <p:nvPr>
            <p:ph idx="1"/>
          </p:nvPr>
        </p:nvSpPr>
        <p:spPr>
          <a:xfrm>
            <a:off x="682146" y="1233713"/>
            <a:ext cx="10827707" cy="5455103"/>
          </a:xfrm>
        </p:spPr>
        <p:txBody>
          <a:bodyPr>
            <a:normAutofit lnSpcReduction="10000"/>
          </a:bodyPr>
          <a:lstStyle/>
          <a:p>
            <a:r>
              <a:rPr lang="en-US" dirty="0">
                <a:latin typeface="Arial" panose="020B0604020202020204" pitchFamily="34" charset="0"/>
                <a:cs typeface="Arial" panose="020B0604020202020204" pitchFamily="34" charset="0"/>
              </a:rPr>
              <a:t>Learn how to describe the orientation of cells and tissue in an organism.</a:t>
            </a:r>
          </a:p>
          <a:p>
            <a:r>
              <a:rPr lang="en-US" dirty="0">
                <a:latin typeface="Arial" panose="020B0604020202020204" pitchFamily="34" charset="0"/>
                <a:cs typeface="Arial" panose="020B0604020202020204" pitchFamily="34" charset="0"/>
              </a:rPr>
              <a:t>Understand what the three Germ Layers are and how they are organized.</a:t>
            </a:r>
          </a:p>
          <a:p>
            <a:r>
              <a:rPr lang="en-US" dirty="0">
                <a:latin typeface="Arial" panose="020B0604020202020204" pitchFamily="34" charset="0"/>
                <a:cs typeface="Arial" panose="020B0604020202020204" pitchFamily="34" charset="0"/>
              </a:rPr>
              <a:t>Define the proteins in cells that promote cell sorting.</a:t>
            </a:r>
          </a:p>
          <a:p>
            <a:r>
              <a:rPr lang="en-US" dirty="0">
                <a:latin typeface="Arial" panose="020B0604020202020204" pitchFamily="34" charset="0"/>
                <a:cs typeface="Arial" panose="020B0604020202020204" pitchFamily="34" charset="0"/>
              </a:rPr>
              <a:t>Learn how the neural tube is formed.</a:t>
            </a:r>
          </a:p>
          <a:p>
            <a:r>
              <a:rPr lang="en-US" dirty="0">
                <a:latin typeface="Arial" panose="020B0604020202020204" pitchFamily="34" charset="0"/>
                <a:cs typeface="Arial" panose="020B0604020202020204" pitchFamily="34" charset="0"/>
              </a:rPr>
              <a:t>Understand what and how different cellular components contribute to heart and vascular development.</a:t>
            </a:r>
          </a:p>
          <a:p>
            <a:r>
              <a:rPr lang="en-US" dirty="0">
                <a:latin typeface="Arial" panose="020B0604020202020204" pitchFamily="34" charset="0"/>
                <a:cs typeface="Arial" panose="020B0604020202020204" pitchFamily="34" charset="0"/>
              </a:rPr>
              <a:t>Learn how the gut forms and what the different sections look like histological.</a:t>
            </a:r>
          </a:p>
          <a:p>
            <a:r>
              <a:rPr lang="en-US" dirty="0">
                <a:latin typeface="Arial" panose="020B0604020202020204" pitchFamily="34" charset="0"/>
                <a:cs typeface="Arial" panose="020B0604020202020204" pitchFamily="34" charset="0"/>
              </a:rPr>
              <a:t>Define the different types of epithelial tissues and how skin develops.</a:t>
            </a:r>
          </a:p>
        </p:txBody>
      </p:sp>
      <p:sp>
        <p:nvSpPr>
          <p:cNvPr id="7" name="Rectangle 6">
            <a:extLst>
              <a:ext uri="{FF2B5EF4-FFF2-40B4-BE49-F238E27FC236}">
                <a16:creationId xmlns:a16="http://schemas.microsoft.com/office/drawing/2014/main" id="{4C72410B-C575-864D-B557-5EFFDA9CB296}"/>
              </a:ext>
            </a:extLst>
          </p:cNvPr>
          <p:cNvSpPr/>
          <p:nvPr/>
        </p:nvSpPr>
        <p:spPr>
          <a:xfrm>
            <a:off x="938408" y="1929008"/>
            <a:ext cx="9960429" cy="97046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069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169830"/>
            <a:ext cx="11120336" cy="824926"/>
          </a:xfrm>
        </p:spPr>
        <p:txBody>
          <a:bodyPr/>
          <a:lstStyle/>
          <a:p>
            <a:pPr algn="ctr"/>
            <a:r>
              <a:rPr lang="en-US" b="1" u="sng" dirty="0">
                <a:latin typeface="Arial" panose="020B0604020202020204" pitchFamily="34" charset="0"/>
                <a:cs typeface="Arial" panose="020B0604020202020204" pitchFamily="34" charset="0"/>
              </a:rPr>
              <a:t>The Lab Mouse Developmental Timeline</a:t>
            </a:r>
          </a:p>
        </p:txBody>
      </p:sp>
      <p:pic>
        <p:nvPicPr>
          <p:cNvPr id="3" name="Picture 2">
            <a:extLst>
              <a:ext uri="{FF2B5EF4-FFF2-40B4-BE49-F238E27FC236}">
                <a16:creationId xmlns:a16="http://schemas.microsoft.com/office/drawing/2014/main" id="{3398FAA6-C30D-F146-B437-22B2948A1087}"/>
              </a:ext>
            </a:extLst>
          </p:cNvPr>
          <p:cNvPicPr>
            <a:picLocks noChangeAspect="1"/>
          </p:cNvPicPr>
          <p:nvPr/>
        </p:nvPicPr>
        <p:blipFill>
          <a:blip r:embed="rId3"/>
          <a:stretch>
            <a:fillRect/>
          </a:stretch>
        </p:blipFill>
        <p:spPr>
          <a:xfrm>
            <a:off x="1352058" y="1094355"/>
            <a:ext cx="9194434" cy="5117140"/>
          </a:xfrm>
          <a:prstGeom prst="rect">
            <a:avLst/>
          </a:prstGeom>
        </p:spPr>
      </p:pic>
      <p:sp>
        <p:nvSpPr>
          <p:cNvPr id="14" name="Oval 13">
            <a:extLst>
              <a:ext uri="{FF2B5EF4-FFF2-40B4-BE49-F238E27FC236}">
                <a16:creationId xmlns:a16="http://schemas.microsoft.com/office/drawing/2014/main" id="{568B5B4B-5887-ED44-A5F6-88C74ABA786D}"/>
              </a:ext>
            </a:extLst>
          </p:cNvPr>
          <p:cNvSpPr/>
          <p:nvPr/>
        </p:nvSpPr>
        <p:spPr>
          <a:xfrm>
            <a:off x="3726180" y="2606040"/>
            <a:ext cx="2548890" cy="253746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47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C6EB-466D-EF46-AE08-B5624B74F2CE}"/>
              </a:ext>
            </a:extLst>
          </p:cNvPr>
          <p:cNvSpPr>
            <a:spLocks noGrp="1"/>
          </p:cNvSpPr>
          <p:nvPr>
            <p:ph type="title"/>
          </p:nvPr>
        </p:nvSpPr>
        <p:spPr>
          <a:xfrm>
            <a:off x="389107" y="169830"/>
            <a:ext cx="11120336" cy="824926"/>
          </a:xfrm>
        </p:spPr>
        <p:txBody>
          <a:bodyPr/>
          <a:lstStyle/>
          <a:p>
            <a:pPr algn="ctr"/>
            <a:r>
              <a:rPr lang="en-US" b="1" u="sng" dirty="0">
                <a:latin typeface="Arial" panose="020B0604020202020204" pitchFamily="34" charset="0"/>
                <a:cs typeface="Arial" panose="020B0604020202020204" pitchFamily="34" charset="0"/>
              </a:rPr>
              <a:t>The Three Germ Layers</a:t>
            </a:r>
          </a:p>
        </p:txBody>
      </p:sp>
      <p:pic>
        <p:nvPicPr>
          <p:cNvPr id="3" name="Picture 2">
            <a:extLst>
              <a:ext uri="{FF2B5EF4-FFF2-40B4-BE49-F238E27FC236}">
                <a16:creationId xmlns:a16="http://schemas.microsoft.com/office/drawing/2014/main" id="{3398FAA6-C30D-F146-B437-22B2948A1087}"/>
              </a:ext>
            </a:extLst>
          </p:cNvPr>
          <p:cNvPicPr>
            <a:picLocks noChangeAspect="1"/>
          </p:cNvPicPr>
          <p:nvPr/>
        </p:nvPicPr>
        <p:blipFill>
          <a:blip r:embed="rId3"/>
          <a:stretch>
            <a:fillRect/>
          </a:stretch>
        </p:blipFill>
        <p:spPr>
          <a:xfrm>
            <a:off x="389107" y="1117810"/>
            <a:ext cx="9194434" cy="5117140"/>
          </a:xfrm>
          <a:prstGeom prst="rect">
            <a:avLst/>
          </a:prstGeom>
        </p:spPr>
      </p:pic>
      <p:pic>
        <p:nvPicPr>
          <p:cNvPr id="4" name="Picture 3">
            <a:extLst>
              <a:ext uri="{FF2B5EF4-FFF2-40B4-BE49-F238E27FC236}">
                <a16:creationId xmlns:a16="http://schemas.microsoft.com/office/drawing/2014/main" id="{A76E7A79-EC77-4049-8796-8146A343B7FC}"/>
              </a:ext>
            </a:extLst>
          </p:cNvPr>
          <p:cNvPicPr>
            <a:picLocks noChangeAspect="1"/>
          </p:cNvPicPr>
          <p:nvPr/>
        </p:nvPicPr>
        <p:blipFill>
          <a:blip r:embed="rId4"/>
          <a:stretch>
            <a:fillRect/>
          </a:stretch>
        </p:blipFill>
        <p:spPr>
          <a:xfrm>
            <a:off x="4956848" y="2392141"/>
            <a:ext cx="7235152" cy="2568479"/>
          </a:xfrm>
          <a:prstGeom prst="rect">
            <a:avLst/>
          </a:prstGeom>
        </p:spPr>
      </p:pic>
      <p:sp>
        <p:nvSpPr>
          <p:cNvPr id="5" name="Bent Arrow 4">
            <a:extLst>
              <a:ext uri="{FF2B5EF4-FFF2-40B4-BE49-F238E27FC236}">
                <a16:creationId xmlns:a16="http://schemas.microsoft.com/office/drawing/2014/main" id="{6F0C671C-E001-9B40-B0C7-1B3FE8402A9E}"/>
              </a:ext>
            </a:extLst>
          </p:cNvPr>
          <p:cNvSpPr/>
          <p:nvPr/>
        </p:nvSpPr>
        <p:spPr>
          <a:xfrm flipH="1" flipV="1">
            <a:off x="7677169" y="4962274"/>
            <a:ext cx="1794510" cy="1084196"/>
          </a:xfrm>
          <a:prstGeom prst="bentArrow">
            <a:avLst>
              <a:gd name="adj1" fmla="val 25000"/>
              <a:gd name="adj2" fmla="val 2931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5BE36895-63AF-7D4D-B9EA-0E999B74CADD}"/>
              </a:ext>
            </a:extLst>
          </p:cNvPr>
          <p:cNvSpPr txBox="1"/>
          <p:nvPr/>
        </p:nvSpPr>
        <p:spPr>
          <a:xfrm>
            <a:off x="4175062" y="6318117"/>
            <a:ext cx="7260321"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MacCord</a:t>
            </a:r>
            <a:r>
              <a:rPr lang="en-US" dirty="0">
                <a:latin typeface="Arial" panose="020B0604020202020204" pitchFamily="34" charset="0"/>
                <a:cs typeface="Arial" panose="020B0604020202020204" pitchFamily="34" charset="0"/>
              </a:rPr>
              <a:t>, Kate, "Germ Layers". </a:t>
            </a:r>
            <a:r>
              <a:rPr lang="en-US" i="1" dirty="0">
                <a:latin typeface="Arial" panose="020B0604020202020204" pitchFamily="34" charset="0"/>
                <a:cs typeface="Arial" panose="020B0604020202020204" pitchFamily="34" charset="0"/>
              </a:rPr>
              <a:t>Embryo Project Encyclopedia, 2013</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7048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D3A691EFB61E409856101EB33284E7" ma:contentTypeVersion="12" ma:contentTypeDescription="Create a new document." ma:contentTypeScope="" ma:versionID="75d02fcc628cc47ea2af690053c8fcff">
  <xsd:schema xmlns:xsd="http://www.w3.org/2001/XMLSchema" xmlns:xs="http://www.w3.org/2001/XMLSchema" xmlns:p="http://schemas.microsoft.com/office/2006/metadata/properties" xmlns:ns2="c4da8a9a-c79d-4224-97e2-6407766d8965" xmlns:ns3="ccfa0781-3c9a-44bd-83e5-554a7bdb30b1" targetNamespace="http://schemas.microsoft.com/office/2006/metadata/properties" ma:root="true" ma:fieldsID="0692ad6dcec319ed7aceaeaa808d4ab0" ns2:_="" ns3:_="">
    <xsd:import namespace="c4da8a9a-c79d-4224-97e2-6407766d8965"/>
    <xsd:import namespace="ccfa0781-3c9a-44bd-83e5-554a7bdb30b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a8a9a-c79d-4224-97e2-6407766d896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fa0781-3c9a-44bd-83e5-554a7bdb30b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73EB78-6749-4071-906F-BBFA65812F54}"/>
</file>

<file path=customXml/itemProps2.xml><?xml version="1.0" encoding="utf-8"?>
<ds:datastoreItem xmlns:ds="http://schemas.openxmlformats.org/officeDocument/2006/customXml" ds:itemID="{89DBB8D5-77C2-48DF-A384-B463E76F0D51}"/>
</file>

<file path=customXml/itemProps3.xml><?xml version="1.0" encoding="utf-8"?>
<ds:datastoreItem xmlns:ds="http://schemas.openxmlformats.org/officeDocument/2006/customXml" ds:itemID="{3906398A-3850-44E9-9A5F-A450F2DCBBFC}"/>
</file>

<file path=docProps/app.xml><?xml version="1.0" encoding="utf-8"?>
<Properties xmlns="http://schemas.openxmlformats.org/officeDocument/2006/extended-properties" xmlns:vt="http://schemas.openxmlformats.org/officeDocument/2006/docPropsVTypes">
  <TotalTime>539</TotalTime>
  <Words>2245</Words>
  <Application>Microsoft Office PowerPoint</Application>
  <PresentationFormat>Widescreen</PresentationFormat>
  <Paragraphs>292</Paragraphs>
  <Slides>47</Slides>
  <Notes>37</Notes>
  <HiddenSlides>0</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Tissue Organization; How do vertebrates make a spine?</vt:lpstr>
      <vt:lpstr>Goals for today’s class!</vt:lpstr>
      <vt:lpstr>Try to Think in 3D! How Can the Cans be Organized?</vt:lpstr>
      <vt:lpstr>Try to Think in 3D! Like This?</vt:lpstr>
      <vt:lpstr>How do you describe orientation in tissue?</vt:lpstr>
      <vt:lpstr>Mouse versus Human Embryo Development</vt:lpstr>
      <vt:lpstr>Goals for today’s class!</vt:lpstr>
      <vt:lpstr>The Lab Mouse Developmental Timeline</vt:lpstr>
      <vt:lpstr>The Three Germ Layers</vt:lpstr>
      <vt:lpstr>Germ Layer Derivatives</vt:lpstr>
      <vt:lpstr>Goals for today’s class!</vt:lpstr>
      <vt:lpstr>How do cells talk to each other?</vt:lpstr>
      <vt:lpstr>Cadherins Engage in Cell-cell adhesion</vt:lpstr>
      <vt:lpstr>Cadherins Sort Cells During Embryo Development</vt:lpstr>
      <vt:lpstr>Goals for today’s class!</vt:lpstr>
      <vt:lpstr>Germ Layer Derivatives</vt:lpstr>
      <vt:lpstr>The Beginning of a Spine!</vt:lpstr>
      <vt:lpstr>PowerPoint Presentation</vt:lpstr>
      <vt:lpstr>PowerPoint Presentation</vt:lpstr>
      <vt:lpstr>Goals for today’s class!</vt:lpstr>
      <vt:lpstr>Germ Layer Derivatives</vt:lpstr>
      <vt:lpstr>When does the heart form?</vt:lpstr>
      <vt:lpstr>What cells form the early heart?</vt:lpstr>
      <vt:lpstr>Looking at the Heart by H&amp;E</vt:lpstr>
      <vt:lpstr>Looking at the Heart by H&amp;E</vt:lpstr>
      <vt:lpstr>Forming the Vascular System</vt:lpstr>
      <vt:lpstr>What are the cellular components of the peripheral vasculature?</vt:lpstr>
      <vt:lpstr>What are the cellular components of the peripheral vasculature?</vt:lpstr>
      <vt:lpstr>What are the cellular components of the peripheral vasculature?</vt:lpstr>
      <vt:lpstr>Goals for today’s class!</vt:lpstr>
      <vt:lpstr>Germ Layer Derivatives</vt:lpstr>
      <vt:lpstr>When does the gut form?</vt:lpstr>
      <vt:lpstr>How does the gut form?</vt:lpstr>
      <vt:lpstr>How does the gut form?</vt:lpstr>
      <vt:lpstr>What happens when villus formation is disrupted?</vt:lpstr>
      <vt:lpstr>Forming different sections of the gut?</vt:lpstr>
      <vt:lpstr>Histology of different sections of the gut</vt:lpstr>
      <vt:lpstr>Histology of different orientations of the gut</vt:lpstr>
      <vt:lpstr>Goals for today’s class!</vt:lpstr>
      <vt:lpstr>Germ Layer Derivatives</vt:lpstr>
      <vt:lpstr>Tail of Two Epithelial Developmental Processes</vt:lpstr>
      <vt:lpstr>Initiation of Stratification in the  Embryonic Epidermis</vt:lpstr>
      <vt:lpstr>Developmental Process of the Developing Epidermis</vt:lpstr>
      <vt:lpstr>Example of Differentiation Defect in the Epidermis</vt:lpstr>
      <vt:lpstr>Tail of Two Epithelial Developmental Processes</vt:lpstr>
      <vt:lpstr> 02.F04: Common types of epithelium: (A) simple squamous, (B) cuboidal, (C) columnar, (D) pseudostratified columnar (ciliated), (E) transitional, and (F) stratified squamous.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Tissue Organization; How do vertebrates make a spine?</dc:title>
  <dc:creator>Gladden, Andrew</dc:creator>
  <cp:lastModifiedBy>Gladden, Andrew</cp:lastModifiedBy>
  <cp:revision>17</cp:revision>
  <dcterms:created xsi:type="dcterms:W3CDTF">2021-08-27T18:54:26Z</dcterms:created>
  <dcterms:modified xsi:type="dcterms:W3CDTF">2021-08-30T20:15:48Z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0x0101003AD3A691EFB61E409856101EB33284E7</vt:lpwstr>
  </property>
</Properties>
</file>